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66" r:id="rId4"/>
    <p:sldId id="262" r:id="rId5"/>
    <p:sldId id="267" r:id="rId6"/>
    <p:sldId id="259" r:id="rId7"/>
    <p:sldId id="258" r:id="rId8"/>
    <p:sldId id="263" r:id="rId9"/>
    <p:sldId id="260" r:id="rId10"/>
    <p:sldId id="257" r:id="rId11"/>
    <p:sldId id="264" r:id="rId12"/>
    <p:sldId id="265" r:id="rId13"/>
  </p:sldIdLst>
  <p:sldSz cx="12192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00"/>
    <p:restoredTop sz="96024"/>
  </p:normalViewPr>
  <p:slideViewPr>
    <p:cSldViewPr snapToGrid="0" snapToObjects="1">
      <p:cViewPr>
        <p:scale>
          <a:sx n="90" d="100"/>
          <a:sy n="90" d="100"/>
        </p:scale>
        <p:origin x="1312" y="-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tiff>
</file>

<file path=ppt/media/image23.tif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4.png>
</file>

<file path=ppt/media/image37.png>
</file>

<file path=ppt/media/image39.png>
</file>

<file path=ppt/media/image4.png>
</file>

<file path=ppt/media/image40.png>
</file>

<file path=ppt/media/image41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244726"/>
            <a:ext cx="10363200" cy="4775200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7204076"/>
            <a:ext cx="9144000" cy="3311524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35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57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30250"/>
            <a:ext cx="26289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730250"/>
            <a:ext cx="77343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60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1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419479"/>
            <a:ext cx="10515600" cy="5705474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9178929"/>
            <a:ext cx="10515600" cy="3000374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52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651250"/>
            <a:ext cx="51816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651250"/>
            <a:ext cx="51816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952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30253"/>
            <a:ext cx="105156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3362326"/>
            <a:ext cx="5157787" cy="1647824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010150"/>
            <a:ext cx="515778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3362326"/>
            <a:ext cx="5183188" cy="1647824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010150"/>
            <a:ext cx="5183188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728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181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93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14400"/>
            <a:ext cx="3932237" cy="32004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974853"/>
            <a:ext cx="6172200" cy="974725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114800"/>
            <a:ext cx="3932237" cy="7623176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542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14400"/>
            <a:ext cx="3932237" cy="32004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974853"/>
            <a:ext cx="6172200" cy="9747250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114800"/>
            <a:ext cx="3932237" cy="7623176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45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30253"/>
            <a:ext cx="105156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651250"/>
            <a:ext cx="105156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2712703"/>
            <a:ext cx="27432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2EE675-AFD0-8844-A11B-C30BC613CA3B}" type="datetimeFigureOut">
              <a:rPr lang="en-US" smtClean="0"/>
              <a:t>10/4/20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2712703"/>
            <a:ext cx="41148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2712703"/>
            <a:ext cx="27432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C4B39-7434-664A-8CAE-DAB200914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424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7" Type="http://schemas.openxmlformats.org/officeDocument/2006/relationships/image" Target="../media/image53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11" Type="http://schemas.openxmlformats.org/officeDocument/2006/relationships/image" Target="../media/image50.png"/><Relationship Id="rId5" Type="http://schemas.openxmlformats.org/officeDocument/2006/relationships/image" Target="../media/image37.png"/><Relationship Id="rId10" Type="http://schemas.openxmlformats.org/officeDocument/2006/relationships/image" Target="../media/image49.png"/><Relationship Id="rId4" Type="http://schemas.openxmlformats.org/officeDocument/2006/relationships/image" Target="../media/image36.emf"/><Relationship Id="rId9" Type="http://schemas.openxmlformats.org/officeDocument/2006/relationships/image" Target="../media/image4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9.emf"/><Relationship Id="rId7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12" Type="http://schemas.openxmlformats.org/officeDocument/2006/relationships/image" Target="../media/image4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tiff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0" Type="http://schemas.openxmlformats.org/officeDocument/2006/relationships/image" Target="../media/image39.png"/><Relationship Id="rId4" Type="http://schemas.openxmlformats.org/officeDocument/2006/relationships/image" Target="../media/image22.tiff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27.png"/><Relationship Id="rId7" Type="http://schemas.openxmlformats.org/officeDocument/2006/relationships/image" Target="../media/image22.tif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tiff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9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4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22.tiff"/><Relationship Id="rId4" Type="http://schemas.openxmlformats.org/officeDocument/2006/relationships/image" Target="../media/image2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EF7C7C5-705B-584C-9D20-641A887B88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117797"/>
            <a:ext cx="5486400" cy="3657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714565-ACA2-1949-997E-E9B7D6E9E9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87113" y="5117797"/>
            <a:ext cx="5486400" cy="3657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B570399-4F6D-AE41-84DD-DFFC97ABED19}"/>
                  </a:ext>
                </a:extLst>
              </p:cNvPr>
              <p:cNvSpPr txBox="1"/>
              <p:nvPr/>
            </p:nvSpPr>
            <p:spPr>
              <a:xfrm>
                <a:off x="7738534" y="5787487"/>
                <a:ext cx="5170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𝑈𝑃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B570399-4F6D-AE41-84DD-DFFC97ABED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8534" y="5787487"/>
                <a:ext cx="517001" cy="276999"/>
              </a:xfrm>
              <a:prstGeom prst="rect">
                <a:avLst/>
              </a:prstGeom>
              <a:blipFill>
                <a:blip r:embed="rId4"/>
                <a:stretch>
                  <a:fillRect l="-17500" r="-17500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75F5BC-B5F1-3644-A9CC-EA3707A9F95F}"/>
                  </a:ext>
                </a:extLst>
              </p:cNvPr>
              <p:cNvSpPr txBox="1"/>
              <p:nvPr/>
            </p:nvSpPr>
            <p:spPr>
              <a:xfrm>
                <a:off x="7738534" y="6457174"/>
                <a:ext cx="48173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𝐿𝑃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75F5BC-B5F1-3644-A9CC-EA3707A9F9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8534" y="6457174"/>
                <a:ext cx="481735" cy="276999"/>
              </a:xfrm>
              <a:prstGeom prst="rect">
                <a:avLst/>
              </a:prstGeom>
              <a:blipFill>
                <a:blip r:embed="rId5"/>
                <a:stretch>
                  <a:fillRect l="-18421" t="-4545" r="-15789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3DCC8A-1C4F-4646-AB44-42DFDC59E6F4}"/>
                  </a:ext>
                </a:extLst>
              </p:cNvPr>
              <p:cNvSpPr txBox="1"/>
              <p:nvPr/>
            </p:nvSpPr>
            <p:spPr>
              <a:xfrm>
                <a:off x="7773797" y="7825057"/>
                <a:ext cx="56983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,0⟩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3DCC8A-1C4F-4646-AB44-42DFDC59E6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3797" y="7825057"/>
                <a:ext cx="569836" cy="276999"/>
              </a:xfrm>
              <a:prstGeom prst="rect">
                <a:avLst/>
              </a:prstGeom>
              <a:blipFill>
                <a:blip r:embed="rId6"/>
                <a:stretch>
                  <a:fillRect l="-15556" t="-4762" r="-13333" b="-4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DEE0B2-EF36-964F-B67B-5935DC0C11B5}"/>
                  </a:ext>
                </a:extLst>
              </p:cNvPr>
              <p:cNvSpPr txBox="1"/>
              <p:nvPr/>
            </p:nvSpPr>
            <p:spPr>
              <a:xfrm>
                <a:off x="3521468" y="7821063"/>
                <a:ext cx="3550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DEE0B2-EF36-964F-B67B-5935DC0C1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1468" y="7821063"/>
                <a:ext cx="355033" cy="276999"/>
              </a:xfrm>
              <a:prstGeom prst="rect">
                <a:avLst/>
              </a:prstGeom>
              <a:blipFill>
                <a:blip r:embed="rId7"/>
                <a:stretch>
                  <a:fillRect l="-25000" r="-21429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25A5DA9-094B-1646-BC8C-68E5CB3DE82D}"/>
                  </a:ext>
                </a:extLst>
              </p:cNvPr>
              <p:cNvSpPr txBox="1"/>
              <p:nvPr/>
            </p:nvSpPr>
            <p:spPr>
              <a:xfrm>
                <a:off x="3495365" y="5925986"/>
                <a:ext cx="3288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25A5DA9-094B-1646-BC8C-68E5CB3DE8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5365" y="5925986"/>
                <a:ext cx="328872" cy="276999"/>
              </a:xfrm>
              <a:prstGeom prst="rect">
                <a:avLst/>
              </a:prstGeom>
              <a:blipFill>
                <a:blip r:embed="rId8"/>
                <a:stretch>
                  <a:fillRect l="-28000" r="-28000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Freeform 13">
            <a:extLst>
              <a:ext uri="{FF2B5EF4-FFF2-40B4-BE49-F238E27FC236}">
                <a16:creationId xmlns:a16="http://schemas.microsoft.com/office/drawing/2014/main" id="{FC68361D-4BA3-BF41-AC5C-1EC740DEE195}"/>
              </a:ext>
            </a:extLst>
          </p:cNvPr>
          <p:cNvSpPr/>
          <p:nvPr/>
        </p:nvSpPr>
        <p:spPr>
          <a:xfrm rot="1151164">
            <a:off x="1199898" y="6033557"/>
            <a:ext cx="317394" cy="276999"/>
          </a:xfrm>
          <a:custGeom>
            <a:avLst/>
            <a:gdLst>
              <a:gd name="connsiteX0" fmla="*/ 0 w 1059365"/>
              <a:gd name="connsiteY0" fmla="*/ 914400 h 921430"/>
              <a:gd name="connsiteX1" fmla="*/ 167268 w 1059365"/>
              <a:gd name="connsiteY1" fmla="*/ 858643 h 921430"/>
              <a:gd name="connsiteX2" fmla="*/ 367990 w 1059365"/>
              <a:gd name="connsiteY2" fmla="*/ 457200 h 921430"/>
              <a:gd name="connsiteX3" fmla="*/ 524107 w 1059365"/>
              <a:gd name="connsiteY3" fmla="*/ 0 h 921430"/>
              <a:gd name="connsiteX4" fmla="*/ 646770 w 1059365"/>
              <a:gd name="connsiteY4" fmla="*/ 457200 h 921430"/>
              <a:gd name="connsiteX5" fmla="*/ 847492 w 1059365"/>
              <a:gd name="connsiteY5" fmla="*/ 869795 h 921430"/>
              <a:gd name="connsiteX6" fmla="*/ 1059365 w 1059365"/>
              <a:gd name="connsiteY6" fmla="*/ 892097 h 921430"/>
              <a:gd name="connsiteX7" fmla="*/ 1059365 w 1059365"/>
              <a:gd name="connsiteY7" fmla="*/ 892097 h 921430"/>
              <a:gd name="connsiteX8" fmla="*/ 1059365 w 1059365"/>
              <a:gd name="connsiteY8" fmla="*/ 892097 h 921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365" h="921430">
                <a:moveTo>
                  <a:pt x="0" y="914400"/>
                </a:moveTo>
                <a:cubicBezTo>
                  <a:pt x="52968" y="924621"/>
                  <a:pt x="105936" y="934843"/>
                  <a:pt x="167268" y="858643"/>
                </a:cubicBezTo>
                <a:cubicBezTo>
                  <a:pt x="228600" y="782443"/>
                  <a:pt x="308517" y="600307"/>
                  <a:pt x="367990" y="457200"/>
                </a:cubicBezTo>
                <a:cubicBezTo>
                  <a:pt x="427463" y="314093"/>
                  <a:pt x="477644" y="0"/>
                  <a:pt x="524107" y="0"/>
                </a:cubicBezTo>
                <a:cubicBezTo>
                  <a:pt x="570570" y="0"/>
                  <a:pt x="592873" y="312234"/>
                  <a:pt x="646770" y="457200"/>
                </a:cubicBezTo>
                <a:cubicBezTo>
                  <a:pt x="700668" y="602166"/>
                  <a:pt x="778726" y="797312"/>
                  <a:pt x="847492" y="869795"/>
                </a:cubicBezTo>
                <a:cubicBezTo>
                  <a:pt x="916258" y="942278"/>
                  <a:pt x="1059365" y="892097"/>
                  <a:pt x="1059365" y="892097"/>
                </a:cubicBezTo>
                <a:lnTo>
                  <a:pt x="1059365" y="892097"/>
                </a:lnTo>
                <a:lnTo>
                  <a:pt x="1059365" y="892097"/>
                </a:ln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5CE1306-8900-E841-966D-F41A9B9EDE2B}"/>
              </a:ext>
            </a:extLst>
          </p:cNvPr>
          <p:cNvSpPr/>
          <p:nvPr/>
        </p:nvSpPr>
        <p:spPr>
          <a:xfrm rot="1720759">
            <a:off x="5402723" y="6002772"/>
            <a:ext cx="317394" cy="276999"/>
          </a:xfrm>
          <a:custGeom>
            <a:avLst/>
            <a:gdLst>
              <a:gd name="connsiteX0" fmla="*/ 0 w 1059365"/>
              <a:gd name="connsiteY0" fmla="*/ 914400 h 921430"/>
              <a:gd name="connsiteX1" fmla="*/ 167268 w 1059365"/>
              <a:gd name="connsiteY1" fmla="*/ 858643 h 921430"/>
              <a:gd name="connsiteX2" fmla="*/ 367990 w 1059365"/>
              <a:gd name="connsiteY2" fmla="*/ 457200 h 921430"/>
              <a:gd name="connsiteX3" fmla="*/ 524107 w 1059365"/>
              <a:gd name="connsiteY3" fmla="*/ 0 h 921430"/>
              <a:gd name="connsiteX4" fmla="*/ 646770 w 1059365"/>
              <a:gd name="connsiteY4" fmla="*/ 457200 h 921430"/>
              <a:gd name="connsiteX5" fmla="*/ 847492 w 1059365"/>
              <a:gd name="connsiteY5" fmla="*/ 869795 h 921430"/>
              <a:gd name="connsiteX6" fmla="*/ 1059365 w 1059365"/>
              <a:gd name="connsiteY6" fmla="*/ 892097 h 921430"/>
              <a:gd name="connsiteX7" fmla="*/ 1059365 w 1059365"/>
              <a:gd name="connsiteY7" fmla="*/ 892097 h 921430"/>
              <a:gd name="connsiteX8" fmla="*/ 1059365 w 1059365"/>
              <a:gd name="connsiteY8" fmla="*/ 892097 h 921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365" h="921430">
                <a:moveTo>
                  <a:pt x="0" y="914400"/>
                </a:moveTo>
                <a:cubicBezTo>
                  <a:pt x="52968" y="924621"/>
                  <a:pt x="105936" y="934843"/>
                  <a:pt x="167268" y="858643"/>
                </a:cubicBezTo>
                <a:cubicBezTo>
                  <a:pt x="228600" y="782443"/>
                  <a:pt x="308517" y="600307"/>
                  <a:pt x="367990" y="457200"/>
                </a:cubicBezTo>
                <a:cubicBezTo>
                  <a:pt x="427463" y="314093"/>
                  <a:pt x="477644" y="0"/>
                  <a:pt x="524107" y="0"/>
                </a:cubicBezTo>
                <a:cubicBezTo>
                  <a:pt x="570570" y="0"/>
                  <a:pt x="592873" y="312234"/>
                  <a:pt x="646770" y="457200"/>
                </a:cubicBezTo>
                <a:cubicBezTo>
                  <a:pt x="700668" y="602166"/>
                  <a:pt x="778726" y="797312"/>
                  <a:pt x="847492" y="869795"/>
                </a:cubicBezTo>
                <a:cubicBezTo>
                  <a:pt x="916258" y="942278"/>
                  <a:pt x="1059365" y="892097"/>
                  <a:pt x="1059365" y="892097"/>
                </a:cubicBezTo>
                <a:lnTo>
                  <a:pt x="1059365" y="892097"/>
                </a:lnTo>
                <a:lnTo>
                  <a:pt x="1059365" y="892097"/>
                </a:ln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B5536973-9A34-1A4E-BC80-6F9B122591F5}"/>
              </a:ext>
            </a:extLst>
          </p:cNvPr>
          <p:cNvSpPr/>
          <p:nvPr/>
        </p:nvSpPr>
        <p:spPr>
          <a:xfrm>
            <a:off x="1477124" y="6239108"/>
            <a:ext cx="834289" cy="1059366"/>
          </a:xfrm>
          <a:custGeom>
            <a:avLst/>
            <a:gdLst>
              <a:gd name="connsiteX0" fmla="*/ 0 w 834289"/>
              <a:gd name="connsiteY0" fmla="*/ 0 h 1059366"/>
              <a:gd name="connsiteX1" fmla="*/ 223024 w 834289"/>
              <a:gd name="connsiteY1" fmla="*/ 78058 h 1059366"/>
              <a:gd name="connsiteX2" fmla="*/ 468351 w 834289"/>
              <a:gd name="connsiteY2" fmla="*/ 111512 h 1059366"/>
              <a:gd name="connsiteX3" fmla="*/ 713678 w 834289"/>
              <a:gd name="connsiteY3" fmla="*/ 133814 h 1059366"/>
              <a:gd name="connsiteX4" fmla="*/ 802888 w 834289"/>
              <a:gd name="connsiteY4" fmla="*/ 133814 h 1059366"/>
              <a:gd name="connsiteX5" fmla="*/ 825190 w 834289"/>
              <a:gd name="connsiteY5" fmla="*/ 535258 h 1059366"/>
              <a:gd name="connsiteX6" fmla="*/ 825190 w 834289"/>
              <a:gd name="connsiteY6" fmla="*/ 680224 h 1059366"/>
              <a:gd name="connsiteX7" fmla="*/ 814039 w 834289"/>
              <a:gd name="connsiteY7" fmla="*/ 858644 h 1059366"/>
              <a:gd name="connsiteX8" fmla="*/ 591014 w 834289"/>
              <a:gd name="connsiteY8" fmla="*/ 936702 h 1059366"/>
              <a:gd name="connsiteX9" fmla="*/ 423746 w 834289"/>
              <a:gd name="connsiteY9" fmla="*/ 1059366 h 1059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4289" h="1059366">
                <a:moveTo>
                  <a:pt x="0" y="0"/>
                </a:moveTo>
                <a:cubicBezTo>
                  <a:pt x="72483" y="29736"/>
                  <a:pt x="144966" y="59473"/>
                  <a:pt x="223024" y="78058"/>
                </a:cubicBezTo>
                <a:cubicBezTo>
                  <a:pt x="301082" y="96643"/>
                  <a:pt x="386575" y="102219"/>
                  <a:pt x="468351" y="111512"/>
                </a:cubicBezTo>
                <a:cubicBezTo>
                  <a:pt x="550127" y="120805"/>
                  <a:pt x="657922" y="130097"/>
                  <a:pt x="713678" y="133814"/>
                </a:cubicBezTo>
                <a:cubicBezTo>
                  <a:pt x="769434" y="137531"/>
                  <a:pt x="784303" y="66907"/>
                  <a:pt x="802888" y="133814"/>
                </a:cubicBezTo>
                <a:cubicBezTo>
                  <a:pt x="821473" y="200721"/>
                  <a:pt x="821473" y="444190"/>
                  <a:pt x="825190" y="535258"/>
                </a:cubicBezTo>
                <a:cubicBezTo>
                  <a:pt x="828907" y="626326"/>
                  <a:pt x="827049" y="626326"/>
                  <a:pt x="825190" y="680224"/>
                </a:cubicBezTo>
                <a:cubicBezTo>
                  <a:pt x="823332" y="734122"/>
                  <a:pt x="853068" y="815898"/>
                  <a:pt x="814039" y="858644"/>
                </a:cubicBezTo>
                <a:cubicBezTo>
                  <a:pt x="775010" y="901390"/>
                  <a:pt x="656063" y="903248"/>
                  <a:pt x="591014" y="936702"/>
                </a:cubicBezTo>
                <a:cubicBezTo>
                  <a:pt x="525965" y="970156"/>
                  <a:pt x="474855" y="1014761"/>
                  <a:pt x="423746" y="1059366"/>
                </a:cubicBez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F5F53800-3AE9-1644-8C9B-4DEA41247942}"/>
              </a:ext>
            </a:extLst>
          </p:cNvPr>
          <p:cNvSpPr/>
          <p:nvPr/>
        </p:nvSpPr>
        <p:spPr>
          <a:xfrm>
            <a:off x="2313465" y="7095648"/>
            <a:ext cx="390293" cy="258585"/>
          </a:xfrm>
          <a:custGeom>
            <a:avLst/>
            <a:gdLst>
              <a:gd name="connsiteX0" fmla="*/ 0 w 390293"/>
              <a:gd name="connsiteY0" fmla="*/ 2107 h 258585"/>
              <a:gd name="connsiteX1" fmla="*/ 100361 w 390293"/>
              <a:gd name="connsiteY1" fmla="*/ 13258 h 258585"/>
              <a:gd name="connsiteX2" fmla="*/ 267630 w 390293"/>
              <a:gd name="connsiteY2" fmla="*/ 102468 h 258585"/>
              <a:gd name="connsiteX3" fmla="*/ 390293 w 390293"/>
              <a:gd name="connsiteY3" fmla="*/ 258585 h 258585"/>
              <a:gd name="connsiteX4" fmla="*/ 390293 w 390293"/>
              <a:gd name="connsiteY4" fmla="*/ 258585 h 258585"/>
              <a:gd name="connsiteX5" fmla="*/ 390293 w 390293"/>
              <a:gd name="connsiteY5" fmla="*/ 258585 h 258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0293" h="258585">
                <a:moveTo>
                  <a:pt x="0" y="2107"/>
                </a:moveTo>
                <a:cubicBezTo>
                  <a:pt x="27878" y="-681"/>
                  <a:pt x="55756" y="-3469"/>
                  <a:pt x="100361" y="13258"/>
                </a:cubicBezTo>
                <a:cubicBezTo>
                  <a:pt x="144966" y="29985"/>
                  <a:pt x="219308" y="61580"/>
                  <a:pt x="267630" y="102468"/>
                </a:cubicBezTo>
                <a:cubicBezTo>
                  <a:pt x="315952" y="143356"/>
                  <a:pt x="390293" y="258585"/>
                  <a:pt x="390293" y="258585"/>
                </a:cubicBezTo>
                <a:lnTo>
                  <a:pt x="390293" y="258585"/>
                </a:lnTo>
                <a:lnTo>
                  <a:pt x="390293" y="258585"/>
                </a:ln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42E83227-E7F7-E04F-A69E-F695DE182960}"/>
              </a:ext>
            </a:extLst>
          </p:cNvPr>
          <p:cNvSpPr/>
          <p:nvPr/>
        </p:nvSpPr>
        <p:spPr>
          <a:xfrm>
            <a:off x="5636529" y="6239111"/>
            <a:ext cx="2410315" cy="1182029"/>
          </a:xfrm>
          <a:custGeom>
            <a:avLst/>
            <a:gdLst>
              <a:gd name="connsiteX0" fmla="*/ 0 w 2410315"/>
              <a:gd name="connsiteY0" fmla="*/ 0 h 1182029"/>
              <a:gd name="connsiteX1" fmla="*/ 111512 w 2410315"/>
              <a:gd name="connsiteY1" fmla="*/ 66907 h 1182029"/>
              <a:gd name="connsiteX2" fmla="*/ 234175 w 2410315"/>
              <a:gd name="connsiteY2" fmla="*/ 122663 h 1182029"/>
              <a:gd name="connsiteX3" fmla="*/ 468351 w 2410315"/>
              <a:gd name="connsiteY3" fmla="*/ 156117 h 1182029"/>
              <a:gd name="connsiteX4" fmla="*/ 947853 w 2410315"/>
              <a:gd name="connsiteY4" fmla="*/ 189570 h 1182029"/>
              <a:gd name="connsiteX5" fmla="*/ 1326995 w 2410315"/>
              <a:gd name="connsiteY5" fmla="*/ 178419 h 1182029"/>
              <a:gd name="connsiteX6" fmla="*/ 1583473 w 2410315"/>
              <a:gd name="connsiteY6" fmla="*/ 178419 h 1182029"/>
              <a:gd name="connsiteX7" fmla="*/ 1884556 w 2410315"/>
              <a:gd name="connsiteY7" fmla="*/ 367990 h 1182029"/>
              <a:gd name="connsiteX8" fmla="*/ 2085278 w 2410315"/>
              <a:gd name="connsiteY8" fmla="*/ 524107 h 1182029"/>
              <a:gd name="connsiteX9" fmla="*/ 2319453 w 2410315"/>
              <a:gd name="connsiteY9" fmla="*/ 613317 h 1182029"/>
              <a:gd name="connsiteX10" fmla="*/ 2386361 w 2410315"/>
              <a:gd name="connsiteY10" fmla="*/ 613317 h 1182029"/>
              <a:gd name="connsiteX11" fmla="*/ 2408663 w 2410315"/>
              <a:gd name="connsiteY11" fmla="*/ 903249 h 1182029"/>
              <a:gd name="connsiteX12" fmla="*/ 2408663 w 2410315"/>
              <a:gd name="connsiteY12" fmla="*/ 1014761 h 1182029"/>
              <a:gd name="connsiteX13" fmla="*/ 2408663 w 2410315"/>
              <a:gd name="connsiteY13" fmla="*/ 1182029 h 1182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10315" h="1182029">
                <a:moveTo>
                  <a:pt x="0" y="0"/>
                </a:moveTo>
                <a:cubicBezTo>
                  <a:pt x="36241" y="23231"/>
                  <a:pt x="72483" y="46463"/>
                  <a:pt x="111512" y="66907"/>
                </a:cubicBezTo>
                <a:cubicBezTo>
                  <a:pt x="150541" y="87351"/>
                  <a:pt x="174702" y="107795"/>
                  <a:pt x="234175" y="122663"/>
                </a:cubicBezTo>
                <a:cubicBezTo>
                  <a:pt x="293648" y="137531"/>
                  <a:pt x="349405" y="144966"/>
                  <a:pt x="468351" y="156117"/>
                </a:cubicBezTo>
                <a:cubicBezTo>
                  <a:pt x="587297" y="167268"/>
                  <a:pt x="804746" y="185853"/>
                  <a:pt x="947853" y="189570"/>
                </a:cubicBezTo>
                <a:lnTo>
                  <a:pt x="1326995" y="178419"/>
                </a:lnTo>
                <a:cubicBezTo>
                  <a:pt x="1432932" y="176560"/>
                  <a:pt x="1490546" y="146824"/>
                  <a:pt x="1583473" y="178419"/>
                </a:cubicBezTo>
                <a:cubicBezTo>
                  <a:pt x="1676400" y="210014"/>
                  <a:pt x="1800922" y="310375"/>
                  <a:pt x="1884556" y="367990"/>
                </a:cubicBezTo>
                <a:cubicBezTo>
                  <a:pt x="1968190" y="425605"/>
                  <a:pt x="2012795" y="483219"/>
                  <a:pt x="2085278" y="524107"/>
                </a:cubicBezTo>
                <a:cubicBezTo>
                  <a:pt x="2157761" y="564995"/>
                  <a:pt x="2319453" y="613317"/>
                  <a:pt x="2319453" y="613317"/>
                </a:cubicBezTo>
                <a:cubicBezTo>
                  <a:pt x="2369634" y="628185"/>
                  <a:pt x="2371493" y="564995"/>
                  <a:pt x="2386361" y="613317"/>
                </a:cubicBezTo>
                <a:cubicBezTo>
                  <a:pt x="2401229" y="661639"/>
                  <a:pt x="2404946" y="836342"/>
                  <a:pt x="2408663" y="903249"/>
                </a:cubicBezTo>
                <a:cubicBezTo>
                  <a:pt x="2412380" y="970156"/>
                  <a:pt x="2408663" y="1014761"/>
                  <a:pt x="2408663" y="1014761"/>
                </a:cubicBezTo>
                <a:lnTo>
                  <a:pt x="2408663" y="1182029"/>
                </a:ln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799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472080-37B2-1D4B-A677-E792AEB11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977" y="3951789"/>
            <a:ext cx="4784271" cy="31895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7A5F66-7D1D-384E-A413-2EC9D6F0B1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99348" y="3951789"/>
            <a:ext cx="4784271" cy="318951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EA679FA-DB5E-0145-B97A-B3D9E77C1A62}"/>
              </a:ext>
            </a:extLst>
          </p:cNvPr>
          <p:cNvSpPr/>
          <p:nvPr/>
        </p:nvSpPr>
        <p:spPr>
          <a:xfrm>
            <a:off x="5310234" y="4245704"/>
            <a:ext cx="538843" cy="243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B484FB3-75B9-3A42-9DC4-C689360775E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19977" y="6978019"/>
            <a:ext cx="4784271" cy="31895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B318F7E-4476-7743-96C7-E3365B3B6E8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310234" y="6978019"/>
            <a:ext cx="4784271" cy="31895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7A25DC8-555D-A843-A838-2BA423EA308A}"/>
              </a:ext>
            </a:extLst>
          </p:cNvPr>
          <p:cNvSpPr/>
          <p:nvPr/>
        </p:nvSpPr>
        <p:spPr>
          <a:xfrm>
            <a:off x="5310234" y="7228390"/>
            <a:ext cx="538843" cy="243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35E3D6E-05A0-0048-AFD5-183CF083F54A}"/>
              </a:ext>
            </a:extLst>
          </p:cNvPr>
          <p:cNvSpPr/>
          <p:nvPr/>
        </p:nvSpPr>
        <p:spPr>
          <a:xfrm>
            <a:off x="2626902" y="5138337"/>
            <a:ext cx="391886" cy="500743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68983B-06D7-DA4A-84DC-EFC303FD1C28}"/>
              </a:ext>
            </a:extLst>
          </p:cNvPr>
          <p:cNvSpPr/>
          <p:nvPr/>
        </p:nvSpPr>
        <p:spPr>
          <a:xfrm>
            <a:off x="6306273" y="5138337"/>
            <a:ext cx="391886" cy="500743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530C88A-CC4C-F046-A32D-B790DF7A4B6C}"/>
              </a:ext>
            </a:extLst>
          </p:cNvPr>
          <p:cNvCxnSpPr>
            <a:cxnSpLocks/>
          </p:cNvCxnSpPr>
          <p:nvPr/>
        </p:nvCxnSpPr>
        <p:spPr>
          <a:xfrm flipH="1">
            <a:off x="2224130" y="5639080"/>
            <a:ext cx="402772" cy="167640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79A25F-2E8A-B94C-A818-4203E568D394}"/>
              </a:ext>
            </a:extLst>
          </p:cNvPr>
          <p:cNvCxnSpPr>
            <a:cxnSpLocks/>
          </p:cNvCxnSpPr>
          <p:nvPr/>
        </p:nvCxnSpPr>
        <p:spPr>
          <a:xfrm>
            <a:off x="3018788" y="5639080"/>
            <a:ext cx="2122362" cy="167640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EFB3D18-E9F3-F749-A05C-E26FBF91FFE3}"/>
              </a:ext>
            </a:extLst>
          </p:cNvPr>
          <p:cNvCxnSpPr>
            <a:cxnSpLocks/>
          </p:cNvCxnSpPr>
          <p:nvPr/>
        </p:nvCxnSpPr>
        <p:spPr>
          <a:xfrm flipH="1">
            <a:off x="5903501" y="5639433"/>
            <a:ext cx="402772" cy="167640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FD208B9-B51A-464D-9316-50328DB99581}"/>
              </a:ext>
            </a:extLst>
          </p:cNvPr>
          <p:cNvCxnSpPr>
            <a:cxnSpLocks/>
          </p:cNvCxnSpPr>
          <p:nvPr/>
        </p:nvCxnSpPr>
        <p:spPr>
          <a:xfrm>
            <a:off x="6710809" y="5634163"/>
            <a:ext cx="2122362" cy="167640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632A8EC-1D8F-034F-9196-337AF3B8486D}"/>
              </a:ext>
            </a:extLst>
          </p:cNvPr>
          <p:cNvSpPr txBox="1"/>
          <p:nvPr/>
        </p:nvSpPr>
        <p:spPr>
          <a:xfrm>
            <a:off x="2200980" y="4286125"/>
            <a:ext cx="624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(a)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B83030-DB81-C940-BE15-46D0081A98D4}"/>
              </a:ext>
            </a:extLst>
          </p:cNvPr>
          <p:cNvSpPr txBox="1"/>
          <p:nvPr/>
        </p:nvSpPr>
        <p:spPr>
          <a:xfrm>
            <a:off x="5849074" y="4286491"/>
            <a:ext cx="624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(b)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DCB10D-DADF-3343-ABC6-988DC8ADD855}"/>
              </a:ext>
            </a:extLst>
          </p:cNvPr>
          <p:cNvSpPr txBox="1"/>
          <p:nvPr/>
        </p:nvSpPr>
        <p:spPr>
          <a:xfrm>
            <a:off x="2198293" y="7338222"/>
            <a:ext cx="624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(c)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B9CB6E7-7BD1-9A46-92AF-FDBE35AB5714}"/>
              </a:ext>
            </a:extLst>
          </p:cNvPr>
          <p:cNvSpPr txBox="1"/>
          <p:nvPr/>
        </p:nvSpPr>
        <p:spPr>
          <a:xfrm>
            <a:off x="5877664" y="7319795"/>
            <a:ext cx="624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(d)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4C5984C-B171-6341-8C52-4EF3EDD4BE75}"/>
                  </a:ext>
                </a:extLst>
              </p:cNvPr>
              <p:cNvSpPr txBox="1"/>
              <p:nvPr/>
            </p:nvSpPr>
            <p:spPr>
              <a:xfrm>
                <a:off x="2927177" y="3963330"/>
                <a:ext cx="153606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ℏ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=10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𝑚𝑒𝑉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4C5984C-B171-6341-8C52-4EF3EDD4BE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7177" y="3963330"/>
                <a:ext cx="1536062" cy="307777"/>
              </a:xfrm>
              <a:prstGeom prst="rect">
                <a:avLst/>
              </a:prstGeom>
              <a:blipFill>
                <a:blip r:embed="rId6"/>
                <a:stretch>
                  <a:fillRect l="-4959" t="-8333" r="-2479" b="-3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49412D4-0DB8-BE42-BABF-15102A7F1634}"/>
                  </a:ext>
                </a:extLst>
              </p:cNvPr>
              <p:cNvSpPr txBox="1"/>
              <p:nvPr/>
            </p:nvSpPr>
            <p:spPr>
              <a:xfrm>
                <a:off x="6582360" y="3989374"/>
                <a:ext cx="167872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ℏ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=100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𝑚𝑒𝑉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49412D4-0DB8-BE42-BABF-15102A7F16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2360" y="3989374"/>
                <a:ext cx="1678729" cy="307777"/>
              </a:xfrm>
              <a:prstGeom prst="rect">
                <a:avLst/>
              </a:prstGeom>
              <a:blipFill>
                <a:blip r:embed="rId7"/>
                <a:stretch>
                  <a:fillRect l="-5303" t="-4000" r="-2273" b="-4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2214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609F51-8F1E-6D4D-83CB-DBA0CCFD4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2" y="3571877"/>
            <a:ext cx="4405313" cy="2936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888352-5586-3748-A9E6-4B322C82B2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46881" y="3571876"/>
            <a:ext cx="4405312" cy="293687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9D0FD3B-272A-BC41-A343-6CC2D936A8D9}"/>
              </a:ext>
            </a:extLst>
          </p:cNvPr>
          <p:cNvSpPr/>
          <p:nvPr/>
        </p:nvSpPr>
        <p:spPr>
          <a:xfrm>
            <a:off x="3646884" y="3738562"/>
            <a:ext cx="510449" cy="2476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C4430D-4E36-B642-894C-7515C7AE094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055643" y="3624448"/>
            <a:ext cx="4405312" cy="293687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38C1DAB-C55C-4A40-99AB-C23248819119}"/>
              </a:ext>
            </a:extLst>
          </p:cNvPr>
          <p:cNvSpPr/>
          <p:nvPr/>
        </p:nvSpPr>
        <p:spPr>
          <a:xfrm>
            <a:off x="7055646" y="3776826"/>
            <a:ext cx="510449" cy="2476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5DFAD0-ACB0-C046-B040-348CA00DA6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4407" y="3911600"/>
            <a:ext cx="1203215" cy="234139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38D056A-20DD-664F-97D1-1FF5C2260CFB}"/>
              </a:ext>
            </a:extLst>
          </p:cNvPr>
          <p:cNvSpPr/>
          <p:nvPr/>
        </p:nvSpPr>
        <p:spPr>
          <a:xfrm>
            <a:off x="0" y="3844213"/>
            <a:ext cx="385430" cy="2476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216CAB-A553-8D4A-8167-0DEDC9805D90}"/>
              </a:ext>
            </a:extLst>
          </p:cNvPr>
          <p:cNvSpPr txBox="1"/>
          <p:nvPr/>
        </p:nvSpPr>
        <p:spPr>
          <a:xfrm rot="16200000">
            <a:off x="-511181" y="4727089"/>
            <a:ext cx="147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" pitchFamily="2" charset="0"/>
              </a:rPr>
              <a:t>Energy (eV)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009E5D8-77ED-BE4F-A683-3B092C4C3F6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90104" y="7531058"/>
            <a:ext cx="3156777" cy="21045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2CE84AB-55A2-A34A-BF0B-90BF19BC8B1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902108" y="7531058"/>
            <a:ext cx="3156777" cy="21045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D493F1-3E9B-A040-8E1C-DC338532BAF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7363094" y="7572540"/>
            <a:ext cx="3156777" cy="21045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5D94374-40F4-CB40-A6A1-774E23EB5236}"/>
                  </a:ext>
                </a:extLst>
              </p:cNvPr>
              <p:cNvSpPr txBox="1"/>
              <p:nvPr/>
            </p:nvSpPr>
            <p:spPr>
              <a:xfrm rot="16200000">
                <a:off x="-472680" y="8414040"/>
                <a:ext cx="1473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⟩"/>
                          <m:ctrlPr>
                            <a:rPr lang="en-US" sz="1600" b="0" i="1" smtClean="0">
                              <a:solidFill>
                                <a:schemeClr val="tx1">
                                  <a:lumMod val="95000"/>
                                  <a:lumOff val="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1">
                                  <a:lumMod val="95000"/>
                                  <a:lumOff val="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𝑈𝑃</m:t>
                          </m:r>
                        </m:e>
                      </m:d>
                      <m:r>
                        <a:rPr lang="en-US" sz="1600" b="0" i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mbria Math" panose="02040503050406030204" pitchFamily="18" charset="0"/>
                        </a:rPr>
                        <m:t>→|</m:t>
                      </m:r>
                      <m:r>
                        <a:rPr lang="en-US" sz="1600" b="0" i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mbria Math" panose="02040503050406030204" pitchFamily="18" charset="0"/>
                        </a:rPr>
                        <m:t>𝐿𝑃</m:t>
                      </m:r>
                      <m:r>
                        <a:rPr lang="en-US" sz="1600" b="0" i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5D94374-40F4-CB40-A6A1-774E23EB52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472680" y="8414040"/>
                <a:ext cx="1473200" cy="338554"/>
              </a:xfrm>
              <a:prstGeom prst="rect">
                <a:avLst/>
              </a:prstGeom>
              <a:blipFill>
                <a:blip r:embed="rId9"/>
                <a:stretch>
                  <a:fillRect r="-74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F45C2CE-56D1-9B46-88F8-F24897D13F6A}"/>
                  </a:ext>
                </a:extLst>
              </p:cNvPr>
              <p:cNvSpPr txBox="1"/>
              <p:nvPr/>
            </p:nvSpPr>
            <p:spPr>
              <a:xfrm rot="16200000">
                <a:off x="2933787" y="8455522"/>
                <a:ext cx="1473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⟩"/>
                          <m:ctrlPr>
                            <a:rPr lang="en-US" sz="1600" b="0" i="1" smtClean="0">
                              <a:solidFill>
                                <a:schemeClr val="tx1">
                                  <a:lumMod val="95000"/>
                                  <a:lumOff val="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1">
                                  <a:lumMod val="95000"/>
                                  <a:lumOff val="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𝑈𝑃</m:t>
                          </m:r>
                        </m:e>
                      </m:d>
                      <m:r>
                        <a:rPr lang="en-US" sz="1600" b="0" i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mbria Math" panose="02040503050406030204" pitchFamily="18" charset="0"/>
                        </a:rPr>
                        <m:t>→|</m:t>
                      </m:r>
                      <m:r>
                        <a:rPr lang="en-US" sz="1600" b="0" i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1600" b="0" i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mbria Math" panose="02040503050406030204" pitchFamily="18" charset="0"/>
                        </a:rPr>
                        <m:t>,0⟩</m:t>
                      </m:r>
                    </m:oMath>
                  </m:oMathPara>
                </a14:m>
                <a:endPara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F45C2CE-56D1-9B46-88F8-F24897D13F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2933787" y="8455522"/>
                <a:ext cx="1473200" cy="338554"/>
              </a:xfrm>
              <a:prstGeom prst="rect">
                <a:avLst/>
              </a:prstGeom>
              <a:blipFill>
                <a:blip r:embed="rId10"/>
                <a:stretch>
                  <a:fillRect r="-74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>
            <a:extLst>
              <a:ext uri="{FF2B5EF4-FFF2-40B4-BE49-F238E27FC236}">
                <a16:creationId xmlns:a16="http://schemas.microsoft.com/office/drawing/2014/main" id="{4700DB58-B25C-494E-A4F2-EBDFCF4ABB9D}"/>
              </a:ext>
            </a:extLst>
          </p:cNvPr>
          <p:cNvSpPr/>
          <p:nvPr/>
        </p:nvSpPr>
        <p:spPr>
          <a:xfrm>
            <a:off x="7289631" y="7824454"/>
            <a:ext cx="192783" cy="15369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86508AC-433E-0049-BC55-F8B2B8940042}"/>
                  </a:ext>
                </a:extLst>
              </p:cNvPr>
              <p:cNvSpPr txBox="1"/>
              <p:nvPr/>
            </p:nvSpPr>
            <p:spPr>
              <a:xfrm rot="16200000">
                <a:off x="6488320" y="8423649"/>
                <a:ext cx="1473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⟩"/>
                          <m:ctrlPr>
                            <a:rPr lang="en-US" sz="1600" b="0" i="1" smtClean="0">
                              <a:solidFill>
                                <a:schemeClr val="tx1">
                                  <a:lumMod val="95000"/>
                                  <a:lumOff val="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1">
                                  <a:lumMod val="95000"/>
                                  <a:lumOff val="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𝐿𝑃</m:t>
                          </m:r>
                        </m:e>
                      </m:d>
                      <m:r>
                        <a:rPr lang="en-US" sz="1600" b="0" i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mbria Math" panose="02040503050406030204" pitchFamily="18" charset="0"/>
                        </a:rPr>
                        <m:t>→|</m:t>
                      </m:r>
                      <m:r>
                        <a:rPr lang="en-US" sz="1600" b="0" i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1600" b="0" i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mbria Math" panose="02040503050406030204" pitchFamily="18" charset="0"/>
                        </a:rPr>
                        <m:t>,0⟩</m:t>
                      </m:r>
                    </m:oMath>
                  </m:oMathPara>
                </a14:m>
                <a:endPara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86508AC-433E-0049-BC55-F8B2B89400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488320" y="8423649"/>
                <a:ext cx="1473200" cy="338554"/>
              </a:xfrm>
              <a:prstGeom prst="rect">
                <a:avLst/>
              </a:prstGeom>
              <a:blipFill>
                <a:blip r:embed="rId11"/>
                <a:stretch>
                  <a:fillRect r="-74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ectangle 19">
            <a:extLst>
              <a:ext uri="{FF2B5EF4-FFF2-40B4-BE49-F238E27FC236}">
                <a16:creationId xmlns:a16="http://schemas.microsoft.com/office/drawing/2014/main" id="{144B0756-5D58-FA4E-A22C-5536FCD12E7B}"/>
              </a:ext>
            </a:extLst>
          </p:cNvPr>
          <p:cNvSpPr/>
          <p:nvPr/>
        </p:nvSpPr>
        <p:spPr>
          <a:xfrm rot="5400000">
            <a:off x="1974372" y="8867103"/>
            <a:ext cx="192783" cy="15369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CFB1454-BA17-C545-9962-709268614FAC}"/>
              </a:ext>
            </a:extLst>
          </p:cNvPr>
          <p:cNvSpPr/>
          <p:nvPr/>
        </p:nvSpPr>
        <p:spPr>
          <a:xfrm rot="5400000">
            <a:off x="5231136" y="8867102"/>
            <a:ext cx="192783" cy="15369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46E5006-9FDF-5F4B-BE47-C22ACAA9E270}"/>
              </a:ext>
            </a:extLst>
          </p:cNvPr>
          <p:cNvSpPr/>
          <p:nvPr/>
        </p:nvSpPr>
        <p:spPr>
          <a:xfrm rot="5400000">
            <a:off x="8487900" y="8908585"/>
            <a:ext cx="192783" cy="15369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A01CE1-E7DF-2943-8438-34598797F226}"/>
              </a:ext>
            </a:extLst>
          </p:cNvPr>
          <p:cNvSpPr txBox="1"/>
          <p:nvPr/>
        </p:nvSpPr>
        <p:spPr>
          <a:xfrm>
            <a:off x="1518141" y="9466297"/>
            <a:ext cx="1473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tx1">
                    <a:lumMod val="95000"/>
                    <a:lumOff val="5000"/>
                  </a:schemeClr>
                </a:solidFill>
                <a:latin typeface="Times" pitchFamily="2" charset="0"/>
              </a:rPr>
              <a:t>Time (fs)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  <a:latin typeface="Times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673084-1631-D040-8676-E274ECD98FFA}"/>
              </a:ext>
            </a:extLst>
          </p:cNvPr>
          <p:cNvSpPr txBox="1"/>
          <p:nvPr/>
        </p:nvSpPr>
        <p:spPr>
          <a:xfrm>
            <a:off x="5066381" y="9474816"/>
            <a:ext cx="1473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tx1">
                    <a:lumMod val="95000"/>
                    <a:lumOff val="5000"/>
                  </a:schemeClr>
                </a:solidFill>
                <a:latin typeface="Times" pitchFamily="2" charset="0"/>
              </a:rPr>
              <a:t>Time (fs)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  <a:latin typeface="Times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1B3388-2C3A-B64B-B500-6CBD64DCB1D0}"/>
              </a:ext>
            </a:extLst>
          </p:cNvPr>
          <p:cNvSpPr txBox="1"/>
          <p:nvPr/>
        </p:nvSpPr>
        <p:spPr>
          <a:xfrm>
            <a:off x="8584291" y="9539183"/>
            <a:ext cx="1473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tx1">
                    <a:lumMod val="95000"/>
                    <a:lumOff val="5000"/>
                  </a:schemeClr>
                </a:solidFill>
                <a:latin typeface="Times" pitchFamily="2" charset="0"/>
              </a:rPr>
              <a:t>Time (fs)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427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D0FD3B-272A-BC41-A343-6CC2D936A8D9}"/>
              </a:ext>
            </a:extLst>
          </p:cNvPr>
          <p:cNvSpPr/>
          <p:nvPr/>
        </p:nvSpPr>
        <p:spPr>
          <a:xfrm>
            <a:off x="3646884" y="3738562"/>
            <a:ext cx="510449" cy="2476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8C1DAB-C55C-4A40-99AB-C23248819119}"/>
              </a:ext>
            </a:extLst>
          </p:cNvPr>
          <p:cNvSpPr/>
          <p:nvPr/>
        </p:nvSpPr>
        <p:spPr>
          <a:xfrm>
            <a:off x="7055646" y="3776826"/>
            <a:ext cx="510449" cy="2476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8D056A-20DD-664F-97D1-1FF5C2260CFB}"/>
              </a:ext>
            </a:extLst>
          </p:cNvPr>
          <p:cNvSpPr/>
          <p:nvPr/>
        </p:nvSpPr>
        <p:spPr>
          <a:xfrm>
            <a:off x="0" y="3844213"/>
            <a:ext cx="385430" cy="2476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216CAB-A553-8D4A-8167-0DEDC9805D90}"/>
              </a:ext>
            </a:extLst>
          </p:cNvPr>
          <p:cNvSpPr txBox="1"/>
          <p:nvPr/>
        </p:nvSpPr>
        <p:spPr>
          <a:xfrm rot="16200000">
            <a:off x="122681" y="5006489"/>
            <a:ext cx="147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" pitchFamily="2" charset="0"/>
              </a:rPr>
              <a:t>Energy (eV)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9B1D4C5-32DC-BD4F-B6AB-BBF31CD29D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05256" y="4274820"/>
            <a:ext cx="4922646" cy="32817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97928D-B344-F142-84E4-3F670891AD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08477" y="7889963"/>
            <a:ext cx="3302393" cy="220159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8AF741B-3C5B-4E4A-A2B0-66755D2EABE5}"/>
              </a:ext>
            </a:extLst>
          </p:cNvPr>
          <p:cNvSpPr/>
          <p:nvPr/>
        </p:nvSpPr>
        <p:spPr>
          <a:xfrm>
            <a:off x="7055646" y="6586370"/>
            <a:ext cx="510449" cy="2476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455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1FD7DF-F46A-A449-B5F1-FF0FAF9E82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-434528" y="2354580"/>
            <a:ext cx="6587167" cy="8524571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9FB52E7-D328-214C-A405-A3E86EBF13B9}"/>
              </a:ext>
            </a:extLst>
          </p:cNvPr>
          <p:cNvCxnSpPr>
            <a:cxnSpLocks/>
          </p:cNvCxnSpPr>
          <p:nvPr/>
        </p:nvCxnSpPr>
        <p:spPr>
          <a:xfrm flipH="1" flipV="1">
            <a:off x="1806770" y="5345935"/>
            <a:ext cx="1052289" cy="1024570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25756F9-71A3-6E4B-8588-BA62C8374118}"/>
              </a:ext>
            </a:extLst>
          </p:cNvPr>
          <p:cNvSpPr txBox="1"/>
          <p:nvPr/>
        </p:nvSpPr>
        <p:spPr>
          <a:xfrm>
            <a:off x="1189825" y="4976603"/>
            <a:ext cx="1542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Real Splitting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2C584-D7D0-B14C-8D7D-5E892E310C03}"/>
              </a:ext>
            </a:extLst>
          </p:cNvPr>
          <p:cNvSpPr txBox="1"/>
          <p:nvPr/>
        </p:nvSpPr>
        <p:spPr>
          <a:xfrm>
            <a:off x="2967213" y="7362022"/>
            <a:ext cx="2014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Imaginary Splitting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F70E9A-A797-1445-90B2-3E13A68C850C}"/>
              </a:ext>
            </a:extLst>
          </p:cNvPr>
          <p:cNvCxnSpPr>
            <a:cxnSpLocks/>
          </p:cNvCxnSpPr>
          <p:nvPr/>
        </p:nvCxnSpPr>
        <p:spPr>
          <a:xfrm>
            <a:off x="3088576" y="6589010"/>
            <a:ext cx="855464" cy="839117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AB4787-30E0-B54C-AC65-A9F706087276}"/>
              </a:ext>
            </a:extLst>
          </p:cNvPr>
          <p:cNvCxnSpPr>
            <a:cxnSpLocks/>
          </p:cNvCxnSpPr>
          <p:nvPr/>
        </p:nvCxnSpPr>
        <p:spPr>
          <a:xfrm>
            <a:off x="1167791" y="7579739"/>
            <a:ext cx="92541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764FE47-1332-7B4C-AF8A-B62E25CE13B8}"/>
              </a:ext>
            </a:extLst>
          </p:cNvPr>
          <p:cNvSpPr/>
          <p:nvPr/>
        </p:nvSpPr>
        <p:spPr>
          <a:xfrm>
            <a:off x="1121227" y="7188373"/>
            <a:ext cx="15423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This work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F016D30-55BF-204A-A684-075C4AA618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4382740" y="2354579"/>
            <a:ext cx="6587168" cy="852457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51C21F4-8FEE-1449-A033-68666937E29D}"/>
              </a:ext>
            </a:extLst>
          </p:cNvPr>
          <p:cNvCxnSpPr>
            <a:cxnSpLocks/>
          </p:cNvCxnSpPr>
          <p:nvPr/>
        </p:nvCxnSpPr>
        <p:spPr>
          <a:xfrm>
            <a:off x="5997036" y="7575283"/>
            <a:ext cx="92541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A05F7E16-9042-6141-88ED-97B1480448A2}"/>
              </a:ext>
            </a:extLst>
          </p:cNvPr>
          <p:cNvSpPr/>
          <p:nvPr/>
        </p:nvSpPr>
        <p:spPr>
          <a:xfrm>
            <a:off x="6026632" y="7216968"/>
            <a:ext cx="15423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This work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9F63C73-BACF-E143-A5A2-DBC973D6B320}"/>
              </a:ext>
            </a:extLst>
          </p:cNvPr>
          <p:cNvSpPr/>
          <p:nvPr/>
        </p:nvSpPr>
        <p:spPr>
          <a:xfrm>
            <a:off x="1123720" y="4497101"/>
            <a:ext cx="3626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a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8AA4DB-4A07-0A4E-9586-0C58800AAAAA}"/>
              </a:ext>
            </a:extLst>
          </p:cNvPr>
          <p:cNvSpPr/>
          <p:nvPr/>
        </p:nvSpPr>
        <p:spPr>
          <a:xfrm>
            <a:off x="5986016" y="4519135"/>
            <a:ext cx="3770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814043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1FD7DF-F46A-A449-B5F1-FF0FAF9E82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-434528" y="2354580"/>
            <a:ext cx="6587167" cy="8524571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9FB52E7-D328-214C-A405-A3E86EBF13B9}"/>
              </a:ext>
            </a:extLst>
          </p:cNvPr>
          <p:cNvCxnSpPr>
            <a:cxnSpLocks/>
          </p:cNvCxnSpPr>
          <p:nvPr/>
        </p:nvCxnSpPr>
        <p:spPr>
          <a:xfrm flipH="1" flipV="1">
            <a:off x="1806770" y="5345935"/>
            <a:ext cx="1052289" cy="1024570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25756F9-71A3-6E4B-8588-BA62C8374118}"/>
              </a:ext>
            </a:extLst>
          </p:cNvPr>
          <p:cNvSpPr txBox="1"/>
          <p:nvPr/>
        </p:nvSpPr>
        <p:spPr>
          <a:xfrm>
            <a:off x="1189825" y="4976603"/>
            <a:ext cx="1542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Real Splitting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2C584-D7D0-B14C-8D7D-5E892E310C03}"/>
              </a:ext>
            </a:extLst>
          </p:cNvPr>
          <p:cNvSpPr txBox="1"/>
          <p:nvPr/>
        </p:nvSpPr>
        <p:spPr>
          <a:xfrm>
            <a:off x="2967213" y="7362022"/>
            <a:ext cx="2014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Imaginary Splitting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F70E9A-A797-1445-90B2-3E13A68C850C}"/>
              </a:ext>
            </a:extLst>
          </p:cNvPr>
          <p:cNvCxnSpPr>
            <a:cxnSpLocks/>
          </p:cNvCxnSpPr>
          <p:nvPr/>
        </p:nvCxnSpPr>
        <p:spPr>
          <a:xfrm>
            <a:off x="3088576" y="6589010"/>
            <a:ext cx="855464" cy="839117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AB4787-30E0-B54C-AC65-A9F706087276}"/>
              </a:ext>
            </a:extLst>
          </p:cNvPr>
          <p:cNvCxnSpPr>
            <a:cxnSpLocks/>
          </p:cNvCxnSpPr>
          <p:nvPr/>
        </p:nvCxnSpPr>
        <p:spPr>
          <a:xfrm>
            <a:off x="1167791" y="7579739"/>
            <a:ext cx="92541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764FE47-1332-7B4C-AF8A-B62E25CE13B8}"/>
              </a:ext>
            </a:extLst>
          </p:cNvPr>
          <p:cNvSpPr/>
          <p:nvPr/>
        </p:nvSpPr>
        <p:spPr>
          <a:xfrm>
            <a:off x="1121227" y="7188373"/>
            <a:ext cx="15423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This work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9F63C73-BACF-E143-A5A2-DBC973D6B320}"/>
              </a:ext>
            </a:extLst>
          </p:cNvPr>
          <p:cNvSpPr/>
          <p:nvPr/>
        </p:nvSpPr>
        <p:spPr>
          <a:xfrm>
            <a:off x="1123720" y="4497101"/>
            <a:ext cx="3626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2581C5-36A6-8E45-B2A2-395FDEFF8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32060" y="6947164"/>
            <a:ext cx="6603953" cy="854629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C18AA4DB-4A07-0A4E-9586-0C58800AAAAA}"/>
              </a:ext>
            </a:extLst>
          </p:cNvPr>
          <p:cNvSpPr/>
          <p:nvPr/>
        </p:nvSpPr>
        <p:spPr>
          <a:xfrm>
            <a:off x="1189825" y="9212315"/>
            <a:ext cx="3770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b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05F7E16-9042-6141-88ED-97B1480448A2}"/>
              </a:ext>
            </a:extLst>
          </p:cNvPr>
          <p:cNvSpPr/>
          <p:nvPr/>
        </p:nvSpPr>
        <p:spPr>
          <a:xfrm>
            <a:off x="1089143" y="11829667"/>
            <a:ext cx="15423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This work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51C21F4-8FEE-1449-A033-68666937E29D}"/>
              </a:ext>
            </a:extLst>
          </p:cNvPr>
          <p:cNvCxnSpPr>
            <a:cxnSpLocks/>
          </p:cNvCxnSpPr>
          <p:nvPr/>
        </p:nvCxnSpPr>
        <p:spPr>
          <a:xfrm>
            <a:off x="1167791" y="12209330"/>
            <a:ext cx="92541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130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D7512C-51F1-224B-8BA2-A6304D99F9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332925" y="4172374"/>
            <a:ext cx="8489502" cy="5659668"/>
          </a:xfr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CF448B7-3190-1F48-A632-27594AC2790F}"/>
              </a:ext>
            </a:extLst>
          </p:cNvPr>
          <p:cNvCxnSpPr>
            <a:cxnSpLocks/>
          </p:cNvCxnSpPr>
          <p:nvPr/>
        </p:nvCxnSpPr>
        <p:spPr>
          <a:xfrm flipV="1">
            <a:off x="2715479" y="4251103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9D0CE2E-C309-894A-A13A-75CB863E3FE6}"/>
              </a:ext>
            </a:extLst>
          </p:cNvPr>
          <p:cNvCxnSpPr>
            <a:cxnSpLocks/>
          </p:cNvCxnSpPr>
          <p:nvPr/>
        </p:nvCxnSpPr>
        <p:spPr>
          <a:xfrm flipV="1">
            <a:off x="2728982" y="9632964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B68EE68-452A-F54A-A048-1EAB5EAD6C29}"/>
              </a:ext>
            </a:extLst>
          </p:cNvPr>
          <p:cNvCxnSpPr>
            <a:cxnSpLocks/>
          </p:cNvCxnSpPr>
          <p:nvPr/>
        </p:nvCxnSpPr>
        <p:spPr>
          <a:xfrm flipV="1">
            <a:off x="4069934" y="9626248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DE95D08-42F4-354D-9A64-0A8D7B0ED627}"/>
              </a:ext>
            </a:extLst>
          </p:cNvPr>
          <p:cNvCxnSpPr>
            <a:cxnSpLocks/>
          </p:cNvCxnSpPr>
          <p:nvPr/>
        </p:nvCxnSpPr>
        <p:spPr>
          <a:xfrm flipV="1">
            <a:off x="3393494" y="4259731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66D456-933F-3B46-A7C9-8DC40E94CCD2}"/>
              </a:ext>
            </a:extLst>
          </p:cNvPr>
          <p:cNvCxnSpPr>
            <a:cxnSpLocks/>
          </p:cNvCxnSpPr>
          <p:nvPr/>
        </p:nvCxnSpPr>
        <p:spPr>
          <a:xfrm flipV="1">
            <a:off x="4071895" y="4269724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93CAFCD-4A74-8846-B521-A551471F3EC7}"/>
              </a:ext>
            </a:extLst>
          </p:cNvPr>
          <p:cNvCxnSpPr>
            <a:cxnSpLocks/>
          </p:cNvCxnSpPr>
          <p:nvPr/>
        </p:nvCxnSpPr>
        <p:spPr>
          <a:xfrm flipV="1">
            <a:off x="4738717" y="9619571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38C66F7-05DD-5847-83AC-AADF87C2FAD4}"/>
              </a:ext>
            </a:extLst>
          </p:cNvPr>
          <p:cNvCxnSpPr>
            <a:cxnSpLocks/>
          </p:cNvCxnSpPr>
          <p:nvPr/>
        </p:nvCxnSpPr>
        <p:spPr>
          <a:xfrm flipV="1">
            <a:off x="5411010" y="9623719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E7EE85D-E23F-2F4F-B664-2648C3811C55}"/>
              </a:ext>
            </a:extLst>
          </p:cNvPr>
          <p:cNvCxnSpPr>
            <a:cxnSpLocks/>
          </p:cNvCxnSpPr>
          <p:nvPr/>
        </p:nvCxnSpPr>
        <p:spPr>
          <a:xfrm flipV="1">
            <a:off x="4724517" y="4272226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BCDEDB8-A99D-C748-AAD9-261202E51D2E}"/>
              </a:ext>
            </a:extLst>
          </p:cNvPr>
          <p:cNvCxnSpPr>
            <a:cxnSpLocks/>
          </p:cNvCxnSpPr>
          <p:nvPr/>
        </p:nvCxnSpPr>
        <p:spPr>
          <a:xfrm flipV="1">
            <a:off x="9427933" y="4250592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0BC1C73-125E-2847-BC48-DC9DA77EA15A}"/>
              </a:ext>
            </a:extLst>
          </p:cNvPr>
          <p:cNvCxnSpPr>
            <a:cxnSpLocks/>
          </p:cNvCxnSpPr>
          <p:nvPr/>
        </p:nvCxnSpPr>
        <p:spPr>
          <a:xfrm flipV="1">
            <a:off x="6058373" y="9632911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B58688C-C2DF-BC4E-A722-2646E1F07129}"/>
              </a:ext>
            </a:extLst>
          </p:cNvPr>
          <p:cNvCxnSpPr>
            <a:cxnSpLocks/>
          </p:cNvCxnSpPr>
          <p:nvPr/>
        </p:nvCxnSpPr>
        <p:spPr>
          <a:xfrm flipV="1">
            <a:off x="9399848" y="9636210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9ACC1DB-1A8E-B144-BFEE-8FCE3A56EA85}"/>
                  </a:ext>
                </a:extLst>
              </p:cNvPr>
              <p:cNvSpPr txBox="1"/>
              <p:nvPr/>
            </p:nvSpPr>
            <p:spPr>
              <a:xfrm>
                <a:off x="2418523" y="9667488"/>
                <a:ext cx="79002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9ACC1DB-1A8E-B144-BFEE-8FCE3A56EA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8523" y="9667488"/>
                <a:ext cx="790024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198109F-3C18-3844-8B78-CA2B22F339CB}"/>
                  </a:ext>
                </a:extLst>
              </p:cNvPr>
              <p:cNvSpPr txBox="1"/>
              <p:nvPr/>
            </p:nvSpPr>
            <p:spPr>
              <a:xfrm>
                <a:off x="3051559" y="3905392"/>
                <a:ext cx="9770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2⋅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198109F-3C18-3844-8B78-CA2B22F339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1559" y="3905392"/>
                <a:ext cx="977062" cy="4001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25F06F83-047C-7941-8482-CD12027CEDA2}"/>
                  </a:ext>
                </a:extLst>
              </p:cNvPr>
              <p:cNvSpPr txBox="1"/>
              <p:nvPr/>
            </p:nvSpPr>
            <p:spPr>
              <a:xfrm>
                <a:off x="5516674" y="9971517"/>
                <a:ext cx="135652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ℏ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𝑚𝑒𝑉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25F06F83-047C-7941-8482-CD12027CED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674" y="9971517"/>
                <a:ext cx="1356525" cy="369332"/>
              </a:xfrm>
              <a:prstGeom prst="rect">
                <a:avLst/>
              </a:prstGeom>
              <a:blipFill>
                <a:blip r:embed="rId5"/>
                <a:stretch>
                  <a:fillRect l="-7547" t="-6897" r="-8491" b="-379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FA6AB1F-3679-1340-8BC8-1144F5FC4BAC}"/>
                  </a:ext>
                </a:extLst>
              </p:cNvPr>
              <p:cNvSpPr txBox="1"/>
              <p:nvPr/>
            </p:nvSpPr>
            <p:spPr>
              <a:xfrm>
                <a:off x="5665561" y="3396545"/>
                <a:ext cx="86087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𝜏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𝑝𝑠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FA6AB1F-3679-1340-8BC8-1144F5FC4B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5561" y="3396545"/>
                <a:ext cx="860877" cy="369332"/>
              </a:xfrm>
              <a:prstGeom prst="rect">
                <a:avLst/>
              </a:prstGeom>
              <a:blipFill>
                <a:blip r:embed="rId6"/>
                <a:stretch>
                  <a:fillRect l="-2899" t="-6897" r="-11594" b="-413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092218F-51E9-4E40-9CAB-CFAB79114C53}"/>
              </a:ext>
            </a:extLst>
          </p:cNvPr>
          <p:cNvCxnSpPr>
            <a:cxnSpLocks/>
          </p:cNvCxnSpPr>
          <p:nvPr/>
        </p:nvCxnSpPr>
        <p:spPr>
          <a:xfrm flipV="1">
            <a:off x="3367521" y="9634889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7B46562-28BE-4641-9B75-79AD0042E5B5}"/>
              </a:ext>
            </a:extLst>
          </p:cNvPr>
          <p:cNvCxnSpPr>
            <a:cxnSpLocks/>
          </p:cNvCxnSpPr>
          <p:nvPr/>
        </p:nvCxnSpPr>
        <p:spPr>
          <a:xfrm flipV="1">
            <a:off x="6741125" y="9629863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19DB4F4-E69C-7A46-A478-B086038D5781}"/>
              </a:ext>
            </a:extLst>
          </p:cNvPr>
          <p:cNvCxnSpPr>
            <a:cxnSpLocks/>
          </p:cNvCxnSpPr>
          <p:nvPr/>
        </p:nvCxnSpPr>
        <p:spPr>
          <a:xfrm flipV="1">
            <a:off x="7417781" y="9620719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29AF2C-8561-D443-B998-A4A637BBA0D7}"/>
              </a:ext>
            </a:extLst>
          </p:cNvPr>
          <p:cNvCxnSpPr>
            <a:cxnSpLocks/>
          </p:cNvCxnSpPr>
          <p:nvPr/>
        </p:nvCxnSpPr>
        <p:spPr>
          <a:xfrm flipV="1">
            <a:off x="8085293" y="9620719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2BAC487-3EF3-A944-92D2-9D0DBDFDBFD2}"/>
              </a:ext>
            </a:extLst>
          </p:cNvPr>
          <p:cNvCxnSpPr>
            <a:cxnSpLocks/>
          </p:cNvCxnSpPr>
          <p:nvPr/>
        </p:nvCxnSpPr>
        <p:spPr>
          <a:xfrm flipV="1">
            <a:off x="8771093" y="9620719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0408EF5-582B-7546-BCBA-56420C99CC33}"/>
              </a:ext>
            </a:extLst>
          </p:cNvPr>
          <p:cNvCxnSpPr>
            <a:cxnSpLocks/>
          </p:cNvCxnSpPr>
          <p:nvPr/>
        </p:nvCxnSpPr>
        <p:spPr>
          <a:xfrm flipV="1">
            <a:off x="5415245" y="4262335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C9FC16C-35F5-924B-BBA6-DF55681D5B36}"/>
              </a:ext>
            </a:extLst>
          </p:cNvPr>
          <p:cNvCxnSpPr>
            <a:cxnSpLocks/>
          </p:cNvCxnSpPr>
          <p:nvPr/>
        </p:nvCxnSpPr>
        <p:spPr>
          <a:xfrm flipV="1">
            <a:off x="6088853" y="4268431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1F1E3D24-1C55-1447-B244-9ABA6DC0B223}"/>
              </a:ext>
            </a:extLst>
          </p:cNvPr>
          <p:cNvCxnSpPr>
            <a:cxnSpLocks/>
          </p:cNvCxnSpPr>
          <p:nvPr/>
        </p:nvCxnSpPr>
        <p:spPr>
          <a:xfrm flipV="1">
            <a:off x="6738077" y="4250143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0B9E00A1-9960-C343-87B6-54EB866EF03A}"/>
              </a:ext>
            </a:extLst>
          </p:cNvPr>
          <p:cNvCxnSpPr>
            <a:cxnSpLocks/>
          </p:cNvCxnSpPr>
          <p:nvPr/>
        </p:nvCxnSpPr>
        <p:spPr>
          <a:xfrm flipV="1">
            <a:off x="7433021" y="4259287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547D9DE-CCB7-FE44-85CB-99D902E8433F}"/>
              </a:ext>
            </a:extLst>
          </p:cNvPr>
          <p:cNvCxnSpPr>
            <a:cxnSpLocks/>
          </p:cNvCxnSpPr>
          <p:nvPr/>
        </p:nvCxnSpPr>
        <p:spPr>
          <a:xfrm flipV="1">
            <a:off x="8091389" y="4250143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4D81170-9EFE-6C42-A116-478251664096}"/>
              </a:ext>
            </a:extLst>
          </p:cNvPr>
          <p:cNvCxnSpPr>
            <a:cxnSpLocks/>
          </p:cNvCxnSpPr>
          <p:nvPr/>
        </p:nvCxnSpPr>
        <p:spPr>
          <a:xfrm flipV="1">
            <a:off x="8777189" y="4268431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E179DC55-130B-8F44-B024-4487AC22DDEA}"/>
                  </a:ext>
                </a:extLst>
              </p:cNvPr>
              <p:cNvSpPr txBox="1"/>
              <p:nvPr/>
            </p:nvSpPr>
            <p:spPr>
              <a:xfrm>
                <a:off x="3805363" y="9637008"/>
                <a:ext cx="79002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E179DC55-130B-8F44-B024-4487AC22DD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5363" y="9637008"/>
                <a:ext cx="790024" cy="4001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DB9B7273-7AFB-C149-AA8B-21FD1F18A18C}"/>
                  </a:ext>
                </a:extLst>
              </p:cNvPr>
              <p:cNvSpPr txBox="1"/>
              <p:nvPr/>
            </p:nvSpPr>
            <p:spPr>
              <a:xfrm>
                <a:off x="5164376" y="9643804"/>
                <a:ext cx="65376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DB9B7273-7AFB-C149-AA8B-21FD1F18A1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4376" y="9643804"/>
                <a:ext cx="653769" cy="4001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BA4925AF-F976-6D43-84C5-505704F330BE}"/>
                  </a:ext>
                </a:extLst>
              </p:cNvPr>
              <p:cNvSpPr txBox="1"/>
              <p:nvPr/>
            </p:nvSpPr>
            <p:spPr>
              <a:xfrm>
                <a:off x="6449635" y="9643804"/>
                <a:ext cx="64825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BA4925AF-F976-6D43-84C5-505704F330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9635" y="9643804"/>
                <a:ext cx="648254" cy="4001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B63C64F7-D7FF-A24F-BD1A-ACE92CA9EDF6}"/>
                  </a:ext>
                </a:extLst>
              </p:cNvPr>
              <p:cNvSpPr txBox="1"/>
              <p:nvPr/>
            </p:nvSpPr>
            <p:spPr>
              <a:xfrm>
                <a:off x="7817432" y="9619571"/>
                <a:ext cx="65376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B63C64F7-D7FF-A24F-BD1A-ACE92CA9E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7432" y="9619571"/>
                <a:ext cx="653769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E3C2EA0C-508F-F84A-AFB0-5F4CE84C5274}"/>
                  </a:ext>
                </a:extLst>
              </p:cNvPr>
              <p:cNvSpPr txBox="1"/>
              <p:nvPr/>
            </p:nvSpPr>
            <p:spPr>
              <a:xfrm>
                <a:off x="9147547" y="9618271"/>
                <a:ext cx="65376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E3C2EA0C-508F-F84A-AFB0-5F4CE84C52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7547" y="9618271"/>
                <a:ext cx="653769" cy="4001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1BC23AA-C1B6-3F47-8AF5-F918F71176DF}"/>
                  </a:ext>
                </a:extLst>
              </p:cNvPr>
              <p:cNvSpPr txBox="1"/>
              <p:nvPr/>
            </p:nvSpPr>
            <p:spPr>
              <a:xfrm>
                <a:off x="4357816" y="3866041"/>
                <a:ext cx="98257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2⋅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1BC23AA-C1B6-3F47-8AF5-F918F71176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7816" y="3866041"/>
                <a:ext cx="982577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55909D4-C639-7D49-B3F1-191588B9EECF}"/>
                  </a:ext>
                </a:extLst>
              </p:cNvPr>
              <p:cNvSpPr txBox="1"/>
              <p:nvPr/>
            </p:nvSpPr>
            <p:spPr>
              <a:xfrm>
                <a:off x="5733313" y="3856504"/>
                <a:ext cx="111883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2⋅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55909D4-C639-7D49-B3F1-191588B9EE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3313" y="3856504"/>
                <a:ext cx="1118832" cy="4001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CDC899F4-00E9-5946-A906-04DA0720C9A4}"/>
                  </a:ext>
                </a:extLst>
              </p:cNvPr>
              <p:cNvSpPr txBox="1"/>
              <p:nvPr/>
            </p:nvSpPr>
            <p:spPr>
              <a:xfrm>
                <a:off x="6973637" y="3852207"/>
                <a:ext cx="111883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2⋅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CDC899F4-00E9-5946-A906-04DA0720C9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3637" y="3852207"/>
                <a:ext cx="1118832" cy="40011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A1073FF-1695-7446-9A1F-2C9101FC7563}"/>
                  </a:ext>
                </a:extLst>
              </p:cNvPr>
              <p:cNvSpPr txBox="1"/>
              <p:nvPr/>
            </p:nvSpPr>
            <p:spPr>
              <a:xfrm>
                <a:off x="8400029" y="3840221"/>
                <a:ext cx="111883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2⋅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A1073FF-1695-7446-9A1F-2C9101FC75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0029" y="3840221"/>
                <a:ext cx="1118832" cy="40011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11335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D7512C-51F1-224B-8BA2-A6304D99F9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332925" y="4172374"/>
            <a:ext cx="8489502" cy="5659668"/>
          </a:xfr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CF448B7-3190-1F48-A632-27594AC2790F}"/>
              </a:ext>
            </a:extLst>
          </p:cNvPr>
          <p:cNvCxnSpPr>
            <a:cxnSpLocks/>
          </p:cNvCxnSpPr>
          <p:nvPr/>
        </p:nvCxnSpPr>
        <p:spPr>
          <a:xfrm flipV="1">
            <a:off x="2715479" y="4251103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9D0CE2E-C309-894A-A13A-75CB863E3FE6}"/>
              </a:ext>
            </a:extLst>
          </p:cNvPr>
          <p:cNvCxnSpPr>
            <a:cxnSpLocks/>
          </p:cNvCxnSpPr>
          <p:nvPr/>
        </p:nvCxnSpPr>
        <p:spPr>
          <a:xfrm flipV="1">
            <a:off x="2728982" y="9632964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B68EE68-452A-F54A-A048-1EAB5EAD6C29}"/>
              </a:ext>
            </a:extLst>
          </p:cNvPr>
          <p:cNvCxnSpPr>
            <a:cxnSpLocks/>
          </p:cNvCxnSpPr>
          <p:nvPr/>
        </p:nvCxnSpPr>
        <p:spPr>
          <a:xfrm flipV="1">
            <a:off x="4069934" y="9626248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DE95D08-42F4-354D-9A64-0A8D7B0ED627}"/>
              </a:ext>
            </a:extLst>
          </p:cNvPr>
          <p:cNvCxnSpPr>
            <a:cxnSpLocks/>
          </p:cNvCxnSpPr>
          <p:nvPr/>
        </p:nvCxnSpPr>
        <p:spPr>
          <a:xfrm flipV="1">
            <a:off x="3393494" y="4259731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66D456-933F-3B46-A7C9-8DC40E94CCD2}"/>
              </a:ext>
            </a:extLst>
          </p:cNvPr>
          <p:cNvCxnSpPr>
            <a:cxnSpLocks/>
          </p:cNvCxnSpPr>
          <p:nvPr/>
        </p:nvCxnSpPr>
        <p:spPr>
          <a:xfrm flipV="1">
            <a:off x="4071895" y="4269724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93CAFCD-4A74-8846-B521-A551471F3EC7}"/>
              </a:ext>
            </a:extLst>
          </p:cNvPr>
          <p:cNvCxnSpPr>
            <a:cxnSpLocks/>
          </p:cNvCxnSpPr>
          <p:nvPr/>
        </p:nvCxnSpPr>
        <p:spPr>
          <a:xfrm flipV="1">
            <a:off x="4738717" y="9619571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38C66F7-05DD-5847-83AC-AADF87C2FAD4}"/>
              </a:ext>
            </a:extLst>
          </p:cNvPr>
          <p:cNvCxnSpPr>
            <a:cxnSpLocks/>
          </p:cNvCxnSpPr>
          <p:nvPr/>
        </p:nvCxnSpPr>
        <p:spPr>
          <a:xfrm flipV="1">
            <a:off x="5411010" y="9623719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E7EE85D-E23F-2F4F-B664-2648C3811C55}"/>
              </a:ext>
            </a:extLst>
          </p:cNvPr>
          <p:cNvCxnSpPr>
            <a:cxnSpLocks/>
          </p:cNvCxnSpPr>
          <p:nvPr/>
        </p:nvCxnSpPr>
        <p:spPr>
          <a:xfrm flipV="1">
            <a:off x="4724517" y="4272226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BCDEDB8-A99D-C748-AAD9-261202E51D2E}"/>
              </a:ext>
            </a:extLst>
          </p:cNvPr>
          <p:cNvCxnSpPr>
            <a:cxnSpLocks/>
          </p:cNvCxnSpPr>
          <p:nvPr/>
        </p:nvCxnSpPr>
        <p:spPr>
          <a:xfrm flipV="1">
            <a:off x="9427933" y="4250592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0BC1C73-125E-2847-BC48-DC9DA77EA15A}"/>
              </a:ext>
            </a:extLst>
          </p:cNvPr>
          <p:cNvCxnSpPr>
            <a:cxnSpLocks/>
          </p:cNvCxnSpPr>
          <p:nvPr/>
        </p:nvCxnSpPr>
        <p:spPr>
          <a:xfrm flipV="1">
            <a:off x="6058373" y="9632911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B58688C-C2DF-BC4E-A722-2646E1F07129}"/>
              </a:ext>
            </a:extLst>
          </p:cNvPr>
          <p:cNvCxnSpPr>
            <a:cxnSpLocks/>
          </p:cNvCxnSpPr>
          <p:nvPr/>
        </p:nvCxnSpPr>
        <p:spPr>
          <a:xfrm flipV="1">
            <a:off x="9399848" y="9636210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9ACC1DB-1A8E-B144-BFEE-8FCE3A56EA85}"/>
                  </a:ext>
                </a:extLst>
              </p:cNvPr>
              <p:cNvSpPr txBox="1"/>
              <p:nvPr/>
            </p:nvSpPr>
            <p:spPr>
              <a:xfrm>
                <a:off x="2418523" y="9667488"/>
                <a:ext cx="79002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9ACC1DB-1A8E-B144-BFEE-8FCE3A56EA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8523" y="9667488"/>
                <a:ext cx="790024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198109F-3C18-3844-8B78-CA2B22F339CB}"/>
                  </a:ext>
                </a:extLst>
              </p:cNvPr>
              <p:cNvSpPr txBox="1"/>
              <p:nvPr/>
            </p:nvSpPr>
            <p:spPr>
              <a:xfrm>
                <a:off x="3051559" y="3905392"/>
                <a:ext cx="9770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2⋅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198109F-3C18-3844-8B78-CA2B22F339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1559" y="3905392"/>
                <a:ext cx="977062" cy="4001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25F06F83-047C-7941-8482-CD12027CEDA2}"/>
                  </a:ext>
                </a:extLst>
              </p:cNvPr>
              <p:cNvSpPr txBox="1"/>
              <p:nvPr/>
            </p:nvSpPr>
            <p:spPr>
              <a:xfrm>
                <a:off x="5516674" y="9971517"/>
                <a:ext cx="135652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ℏ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𝑚𝑒𝑉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25F06F83-047C-7941-8482-CD12027CED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674" y="9971517"/>
                <a:ext cx="1356525" cy="369332"/>
              </a:xfrm>
              <a:prstGeom prst="rect">
                <a:avLst/>
              </a:prstGeom>
              <a:blipFill>
                <a:blip r:embed="rId5"/>
                <a:stretch>
                  <a:fillRect l="-7547" t="-6897" r="-8491" b="-379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FA6AB1F-3679-1340-8BC8-1144F5FC4BAC}"/>
                  </a:ext>
                </a:extLst>
              </p:cNvPr>
              <p:cNvSpPr txBox="1"/>
              <p:nvPr/>
            </p:nvSpPr>
            <p:spPr>
              <a:xfrm>
                <a:off x="5665561" y="3396545"/>
                <a:ext cx="86087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𝜏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𝑝𝑠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FA6AB1F-3679-1340-8BC8-1144F5FC4B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5561" y="3396545"/>
                <a:ext cx="860877" cy="369332"/>
              </a:xfrm>
              <a:prstGeom prst="rect">
                <a:avLst/>
              </a:prstGeom>
              <a:blipFill>
                <a:blip r:embed="rId6"/>
                <a:stretch>
                  <a:fillRect l="-2899" t="-6897" r="-11594" b="-413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092218F-51E9-4E40-9CAB-CFAB79114C53}"/>
              </a:ext>
            </a:extLst>
          </p:cNvPr>
          <p:cNvCxnSpPr>
            <a:cxnSpLocks/>
          </p:cNvCxnSpPr>
          <p:nvPr/>
        </p:nvCxnSpPr>
        <p:spPr>
          <a:xfrm flipV="1">
            <a:off x="3367521" y="9634889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7B46562-28BE-4641-9B75-79AD0042E5B5}"/>
              </a:ext>
            </a:extLst>
          </p:cNvPr>
          <p:cNvCxnSpPr>
            <a:cxnSpLocks/>
          </p:cNvCxnSpPr>
          <p:nvPr/>
        </p:nvCxnSpPr>
        <p:spPr>
          <a:xfrm flipV="1">
            <a:off x="6741125" y="9629863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19DB4F4-E69C-7A46-A478-B086038D5781}"/>
              </a:ext>
            </a:extLst>
          </p:cNvPr>
          <p:cNvCxnSpPr>
            <a:cxnSpLocks/>
          </p:cNvCxnSpPr>
          <p:nvPr/>
        </p:nvCxnSpPr>
        <p:spPr>
          <a:xfrm flipV="1">
            <a:off x="7417781" y="9620719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29AF2C-8561-D443-B998-A4A637BBA0D7}"/>
              </a:ext>
            </a:extLst>
          </p:cNvPr>
          <p:cNvCxnSpPr>
            <a:cxnSpLocks/>
          </p:cNvCxnSpPr>
          <p:nvPr/>
        </p:nvCxnSpPr>
        <p:spPr>
          <a:xfrm flipV="1">
            <a:off x="8085293" y="9620719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2BAC487-3EF3-A944-92D2-9D0DBDFDBFD2}"/>
              </a:ext>
            </a:extLst>
          </p:cNvPr>
          <p:cNvCxnSpPr>
            <a:cxnSpLocks/>
          </p:cNvCxnSpPr>
          <p:nvPr/>
        </p:nvCxnSpPr>
        <p:spPr>
          <a:xfrm flipV="1">
            <a:off x="8771093" y="9620719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0408EF5-582B-7546-BCBA-56420C99CC33}"/>
              </a:ext>
            </a:extLst>
          </p:cNvPr>
          <p:cNvCxnSpPr>
            <a:cxnSpLocks/>
          </p:cNvCxnSpPr>
          <p:nvPr/>
        </p:nvCxnSpPr>
        <p:spPr>
          <a:xfrm flipV="1">
            <a:off x="5415245" y="4262335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C9FC16C-35F5-924B-BBA6-DF55681D5B36}"/>
              </a:ext>
            </a:extLst>
          </p:cNvPr>
          <p:cNvCxnSpPr>
            <a:cxnSpLocks/>
          </p:cNvCxnSpPr>
          <p:nvPr/>
        </p:nvCxnSpPr>
        <p:spPr>
          <a:xfrm flipV="1">
            <a:off x="6088853" y="4268431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1F1E3D24-1C55-1447-B244-9ABA6DC0B223}"/>
              </a:ext>
            </a:extLst>
          </p:cNvPr>
          <p:cNvCxnSpPr>
            <a:cxnSpLocks/>
          </p:cNvCxnSpPr>
          <p:nvPr/>
        </p:nvCxnSpPr>
        <p:spPr>
          <a:xfrm flipV="1">
            <a:off x="6738077" y="4250143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0B9E00A1-9960-C343-87B6-54EB866EF03A}"/>
              </a:ext>
            </a:extLst>
          </p:cNvPr>
          <p:cNvCxnSpPr>
            <a:cxnSpLocks/>
          </p:cNvCxnSpPr>
          <p:nvPr/>
        </p:nvCxnSpPr>
        <p:spPr>
          <a:xfrm flipV="1">
            <a:off x="7433021" y="4259287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547D9DE-CCB7-FE44-85CB-99D902E8433F}"/>
              </a:ext>
            </a:extLst>
          </p:cNvPr>
          <p:cNvCxnSpPr>
            <a:cxnSpLocks/>
          </p:cNvCxnSpPr>
          <p:nvPr/>
        </p:nvCxnSpPr>
        <p:spPr>
          <a:xfrm flipV="1">
            <a:off x="8091389" y="4250143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4D81170-9EFE-6C42-A116-478251664096}"/>
              </a:ext>
            </a:extLst>
          </p:cNvPr>
          <p:cNvCxnSpPr>
            <a:cxnSpLocks/>
          </p:cNvCxnSpPr>
          <p:nvPr/>
        </p:nvCxnSpPr>
        <p:spPr>
          <a:xfrm flipV="1">
            <a:off x="8777189" y="4268431"/>
            <a:ext cx="0" cy="636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E179DC55-130B-8F44-B024-4487AC22DDEA}"/>
                  </a:ext>
                </a:extLst>
              </p:cNvPr>
              <p:cNvSpPr txBox="1"/>
              <p:nvPr/>
            </p:nvSpPr>
            <p:spPr>
              <a:xfrm>
                <a:off x="3805363" y="9637008"/>
                <a:ext cx="79002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E179DC55-130B-8F44-B024-4487AC22DD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5363" y="9637008"/>
                <a:ext cx="790024" cy="4001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DB9B7273-7AFB-C149-AA8B-21FD1F18A18C}"/>
                  </a:ext>
                </a:extLst>
              </p:cNvPr>
              <p:cNvSpPr txBox="1"/>
              <p:nvPr/>
            </p:nvSpPr>
            <p:spPr>
              <a:xfrm>
                <a:off x="5164376" y="9643804"/>
                <a:ext cx="65376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DB9B7273-7AFB-C149-AA8B-21FD1F18A1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4376" y="9643804"/>
                <a:ext cx="653769" cy="4001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BA4925AF-F976-6D43-84C5-505704F330BE}"/>
                  </a:ext>
                </a:extLst>
              </p:cNvPr>
              <p:cNvSpPr txBox="1"/>
              <p:nvPr/>
            </p:nvSpPr>
            <p:spPr>
              <a:xfrm>
                <a:off x="6449635" y="9643804"/>
                <a:ext cx="64825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BA4925AF-F976-6D43-84C5-505704F330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9635" y="9643804"/>
                <a:ext cx="648254" cy="4001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B63C64F7-D7FF-A24F-BD1A-ACE92CA9EDF6}"/>
                  </a:ext>
                </a:extLst>
              </p:cNvPr>
              <p:cNvSpPr txBox="1"/>
              <p:nvPr/>
            </p:nvSpPr>
            <p:spPr>
              <a:xfrm>
                <a:off x="7817432" y="9619571"/>
                <a:ext cx="65376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B63C64F7-D7FF-A24F-BD1A-ACE92CA9E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7432" y="9619571"/>
                <a:ext cx="653769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E3C2EA0C-508F-F84A-AFB0-5F4CE84C5274}"/>
                  </a:ext>
                </a:extLst>
              </p:cNvPr>
              <p:cNvSpPr txBox="1"/>
              <p:nvPr/>
            </p:nvSpPr>
            <p:spPr>
              <a:xfrm>
                <a:off x="9147547" y="9618271"/>
                <a:ext cx="65376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E3C2EA0C-508F-F84A-AFB0-5F4CE84C52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7547" y="9618271"/>
                <a:ext cx="653769" cy="4001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1BC23AA-C1B6-3F47-8AF5-F918F71176DF}"/>
                  </a:ext>
                </a:extLst>
              </p:cNvPr>
              <p:cNvSpPr txBox="1"/>
              <p:nvPr/>
            </p:nvSpPr>
            <p:spPr>
              <a:xfrm>
                <a:off x="4357816" y="3866041"/>
                <a:ext cx="98257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2⋅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1BC23AA-C1B6-3F47-8AF5-F918F71176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7816" y="3866041"/>
                <a:ext cx="982577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55909D4-C639-7D49-B3F1-191588B9EECF}"/>
                  </a:ext>
                </a:extLst>
              </p:cNvPr>
              <p:cNvSpPr txBox="1"/>
              <p:nvPr/>
            </p:nvSpPr>
            <p:spPr>
              <a:xfrm>
                <a:off x="5733313" y="3856504"/>
                <a:ext cx="111883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2⋅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55909D4-C639-7D49-B3F1-191588B9EE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3313" y="3856504"/>
                <a:ext cx="1118832" cy="4001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CDC899F4-00E9-5946-A906-04DA0720C9A4}"/>
                  </a:ext>
                </a:extLst>
              </p:cNvPr>
              <p:cNvSpPr txBox="1"/>
              <p:nvPr/>
            </p:nvSpPr>
            <p:spPr>
              <a:xfrm>
                <a:off x="6973637" y="3852207"/>
                <a:ext cx="111883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2⋅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CDC899F4-00E9-5946-A906-04DA0720C9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3637" y="3852207"/>
                <a:ext cx="1118832" cy="40011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A1073FF-1695-7446-9A1F-2C9101FC7563}"/>
                  </a:ext>
                </a:extLst>
              </p:cNvPr>
              <p:cNvSpPr txBox="1"/>
              <p:nvPr/>
            </p:nvSpPr>
            <p:spPr>
              <a:xfrm>
                <a:off x="8400029" y="3840221"/>
                <a:ext cx="111883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2⋅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en-US" sz="2000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A1073FF-1695-7446-9A1F-2C9101FC75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0029" y="3840221"/>
                <a:ext cx="1118832" cy="40011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9846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EF7C7C5-705B-584C-9D20-641A887B88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117797"/>
            <a:ext cx="5486400" cy="3657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714565-ACA2-1949-997E-E9B7D6E9E9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45067" y="5029200"/>
            <a:ext cx="5486400" cy="3657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B570399-4F6D-AE41-84DD-DFFC97ABED19}"/>
                  </a:ext>
                </a:extLst>
              </p:cNvPr>
              <p:cNvSpPr txBox="1"/>
              <p:nvPr/>
            </p:nvSpPr>
            <p:spPr>
              <a:xfrm>
                <a:off x="7738534" y="5787487"/>
                <a:ext cx="5170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𝑈𝑃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B570399-4F6D-AE41-84DD-DFFC97ABED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8534" y="5787487"/>
                <a:ext cx="517001" cy="276999"/>
              </a:xfrm>
              <a:prstGeom prst="rect">
                <a:avLst/>
              </a:prstGeom>
              <a:blipFill>
                <a:blip r:embed="rId4"/>
                <a:stretch>
                  <a:fillRect l="-17500" r="-17500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75F5BC-B5F1-3644-A9CC-EA3707A9F95F}"/>
                  </a:ext>
                </a:extLst>
              </p:cNvPr>
              <p:cNvSpPr txBox="1"/>
              <p:nvPr/>
            </p:nvSpPr>
            <p:spPr>
              <a:xfrm>
                <a:off x="7738534" y="6457174"/>
                <a:ext cx="48173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𝐿𝑃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75F5BC-B5F1-3644-A9CC-EA3707A9F9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8534" y="6457174"/>
                <a:ext cx="481735" cy="276999"/>
              </a:xfrm>
              <a:prstGeom prst="rect">
                <a:avLst/>
              </a:prstGeom>
              <a:blipFill>
                <a:blip r:embed="rId5"/>
                <a:stretch>
                  <a:fillRect l="-18421" t="-4545" r="-15789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3DCC8A-1C4F-4646-AB44-42DFDC59E6F4}"/>
                  </a:ext>
                </a:extLst>
              </p:cNvPr>
              <p:cNvSpPr txBox="1"/>
              <p:nvPr/>
            </p:nvSpPr>
            <p:spPr>
              <a:xfrm>
                <a:off x="7773797" y="7825057"/>
                <a:ext cx="56983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,0⟩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3DCC8A-1C4F-4646-AB44-42DFDC59E6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3797" y="7825057"/>
                <a:ext cx="569836" cy="276999"/>
              </a:xfrm>
              <a:prstGeom prst="rect">
                <a:avLst/>
              </a:prstGeom>
              <a:blipFill>
                <a:blip r:embed="rId6"/>
                <a:stretch>
                  <a:fillRect l="-15556" t="-4762" r="-13333" b="-4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DEE0B2-EF36-964F-B67B-5935DC0C11B5}"/>
                  </a:ext>
                </a:extLst>
              </p:cNvPr>
              <p:cNvSpPr txBox="1"/>
              <p:nvPr/>
            </p:nvSpPr>
            <p:spPr>
              <a:xfrm>
                <a:off x="3521468" y="7821063"/>
                <a:ext cx="3550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DEE0B2-EF36-964F-B67B-5935DC0C1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1468" y="7821063"/>
                <a:ext cx="355033" cy="276999"/>
              </a:xfrm>
              <a:prstGeom prst="rect">
                <a:avLst/>
              </a:prstGeom>
              <a:blipFill>
                <a:blip r:embed="rId7"/>
                <a:stretch>
                  <a:fillRect l="-25000" r="-21429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25A5DA9-094B-1646-BC8C-68E5CB3DE82D}"/>
                  </a:ext>
                </a:extLst>
              </p:cNvPr>
              <p:cNvSpPr txBox="1"/>
              <p:nvPr/>
            </p:nvSpPr>
            <p:spPr>
              <a:xfrm>
                <a:off x="3495365" y="5925986"/>
                <a:ext cx="3288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25A5DA9-094B-1646-BC8C-68E5CB3DE8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5365" y="5925986"/>
                <a:ext cx="328872" cy="276999"/>
              </a:xfrm>
              <a:prstGeom prst="rect">
                <a:avLst/>
              </a:prstGeom>
              <a:blipFill>
                <a:blip r:embed="rId8"/>
                <a:stretch>
                  <a:fillRect l="-28000" r="-28000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Freeform 13">
            <a:extLst>
              <a:ext uri="{FF2B5EF4-FFF2-40B4-BE49-F238E27FC236}">
                <a16:creationId xmlns:a16="http://schemas.microsoft.com/office/drawing/2014/main" id="{FC68361D-4BA3-BF41-AC5C-1EC740DEE195}"/>
              </a:ext>
            </a:extLst>
          </p:cNvPr>
          <p:cNvSpPr/>
          <p:nvPr/>
        </p:nvSpPr>
        <p:spPr>
          <a:xfrm rot="1151164">
            <a:off x="1199898" y="6033557"/>
            <a:ext cx="317394" cy="276999"/>
          </a:xfrm>
          <a:custGeom>
            <a:avLst/>
            <a:gdLst>
              <a:gd name="connsiteX0" fmla="*/ 0 w 1059365"/>
              <a:gd name="connsiteY0" fmla="*/ 914400 h 921430"/>
              <a:gd name="connsiteX1" fmla="*/ 167268 w 1059365"/>
              <a:gd name="connsiteY1" fmla="*/ 858643 h 921430"/>
              <a:gd name="connsiteX2" fmla="*/ 367990 w 1059365"/>
              <a:gd name="connsiteY2" fmla="*/ 457200 h 921430"/>
              <a:gd name="connsiteX3" fmla="*/ 524107 w 1059365"/>
              <a:gd name="connsiteY3" fmla="*/ 0 h 921430"/>
              <a:gd name="connsiteX4" fmla="*/ 646770 w 1059365"/>
              <a:gd name="connsiteY4" fmla="*/ 457200 h 921430"/>
              <a:gd name="connsiteX5" fmla="*/ 847492 w 1059365"/>
              <a:gd name="connsiteY5" fmla="*/ 869795 h 921430"/>
              <a:gd name="connsiteX6" fmla="*/ 1059365 w 1059365"/>
              <a:gd name="connsiteY6" fmla="*/ 892097 h 921430"/>
              <a:gd name="connsiteX7" fmla="*/ 1059365 w 1059365"/>
              <a:gd name="connsiteY7" fmla="*/ 892097 h 921430"/>
              <a:gd name="connsiteX8" fmla="*/ 1059365 w 1059365"/>
              <a:gd name="connsiteY8" fmla="*/ 892097 h 921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365" h="921430">
                <a:moveTo>
                  <a:pt x="0" y="914400"/>
                </a:moveTo>
                <a:cubicBezTo>
                  <a:pt x="52968" y="924621"/>
                  <a:pt x="105936" y="934843"/>
                  <a:pt x="167268" y="858643"/>
                </a:cubicBezTo>
                <a:cubicBezTo>
                  <a:pt x="228600" y="782443"/>
                  <a:pt x="308517" y="600307"/>
                  <a:pt x="367990" y="457200"/>
                </a:cubicBezTo>
                <a:cubicBezTo>
                  <a:pt x="427463" y="314093"/>
                  <a:pt x="477644" y="0"/>
                  <a:pt x="524107" y="0"/>
                </a:cubicBezTo>
                <a:cubicBezTo>
                  <a:pt x="570570" y="0"/>
                  <a:pt x="592873" y="312234"/>
                  <a:pt x="646770" y="457200"/>
                </a:cubicBezTo>
                <a:cubicBezTo>
                  <a:pt x="700668" y="602166"/>
                  <a:pt x="778726" y="797312"/>
                  <a:pt x="847492" y="869795"/>
                </a:cubicBezTo>
                <a:cubicBezTo>
                  <a:pt x="916258" y="942278"/>
                  <a:pt x="1059365" y="892097"/>
                  <a:pt x="1059365" y="892097"/>
                </a:cubicBezTo>
                <a:lnTo>
                  <a:pt x="1059365" y="892097"/>
                </a:lnTo>
                <a:lnTo>
                  <a:pt x="1059365" y="892097"/>
                </a:ln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5CE1306-8900-E841-966D-F41A9B9EDE2B}"/>
              </a:ext>
            </a:extLst>
          </p:cNvPr>
          <p:cNvSpPr/>
          <p:nvPr/>
        </p:nvSpPr>
        <p:spPr>
          <a:xfrm rot="1720759">
            <a:off x="5402723" y="5910172"/>
            <a:ext cx="317394" cy="276999"/>
          </a:xfrm>
          <a:custGeom>
            <a:avLst/>
            <a:gdLst>
              <a:gd name="connsiteX0" fmla="*/ 0 w 1059365"/>
              <a:gd name="connsiteY0" fmla="*/ 914400 h 921430"/>
              <a:gd name="connsiteX1" fmla="*/ 167268 w 1059365"/>
              <a:gd name="connsiteY1" fmla="*/ 858643 h 921430"/>
              <a:gd name="connsiteX2" fmla="*/ 367990 w 1059365"/>
              <a:gd name="connsiteY2" fmla="*/ 457200 h 921430"/>
              <a:gd name="connsiteX3" fmla="*/ 524107 w 1059365"/>
              <a:gd name="connsiteY3" fmla="*/ 0 h 921430"/>
              <a:gd name="connsiteX4" fmla="*/ 646770 w 1059365"/>
              <a:gd name="connsiteY4" fmla="*/ 457200 h 921430"/>
              <a:gd name="connsiteX5" fmla="*/ 847492 w 1059365"/>
              <a:gd name="connsiteY5" fmla="*/ 869795 h 921430"/>
              <a:gd name="connsiteX6" fmla="*/ 1059365 w 1059365"/>
              <a:gd name="connsiteY6" fmla="*/ 892097 h 921430"/>
              <a:gd name="connsiteX7" fmla="*/ 1059365 w 1059365"/>
              <a:gd name="connsiteY7" fmla="*/ 892097 h 921430"/>
              <a:gd name="connsiteX8" fmla="*/ 1059365 w 1059365"/>
              <a:gd name="connsiteY8" fmla="*/ 892097 h 921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365" h="921430">
                <a:moveTo>
                  <a:pt x="0" y="914400"/>
                </a:moveTo>
                <a:cubicBezTo>
                  <a:pt x="52968" y="924621"/>
                  <a:pt x="105936" y="934843"/>
                  <a:pt x="167268" y="858643"/>
                </a:cubicBezTo>
                <a:cubicBezTo>
                  <a:pt x="228600" y="782443"/>
                  <a:pt x="308517" y="600307"/>
                  <a:pt x="367990" y="457200"/>
                </a:cubicBezTo>
                <a:cubicBezTo>
                  <a:pt x="427463" y="314093"/>
                  <a:pt x="477644" y="0"/>
                  <a:pt x="524107" y="0"/>
                </a:cubicBezTo>
                <a:cubicBezTo>
                  <a:pt x="570570" y="0"/>
                  <a:pt x="592873" y="312234"/>
                  <a:pt x="646770" y="457200"/>
                </a:cubicBezTo>
                <a:cubicBezTo>
                  <a:pt x="700668" y="602166"/>
                  <a:pt x="778726" y="797312"/>
                  <a:pt x="847492" y="869795"/>
                </a:cubicBezTo>
                <a:cubicBezTo>
                  <a:pt x="916258" y="942278"/>
                  <a:pt x="1059365" y="892097"/>
                  <a:pt x="1059365" y="892097"/>
                </a:cubicBezTo>
                <a:lnTo>
                  <a:pt x="1059365" y="892097"/>
                </a:lnTo>
                <a:lnTo>
                  <a:pt x="1059365" y="892097"/>
                </a:ln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B5536973-9A34-1A4E-BC80-6F9B122591F5}"/>
              </a:ext>
            </a:extLst>
          </p:cNvPr>
          <p:cNvSpPr/>
          <p:nvPr/>
        </p:nvSpPr>
        <p:spPr>
          <a:xfrm>
            <a:off x="1477124" y="6239108"/>
            <a:ext cx="834289" cy="1059366"/>
          </a:xfrm>
          <a:custGeom>
            <a:avLst/>
            <a:gdLst>
              <a:gd name="connsiteX0" fmla="*/ 0 w 834289"/>
              <a:gd name="connsiteY0" fmla="*/ 0 h 1059366"/>
              <a:gd name="connsiteX1" fmla="*/ 223024 w 834289"/>
              <a:gd name="connsiteY1" fmla="*/ 78058 h 1059366"/>
              <a:gd name="connsiteX2" fmla="*/ 468351 w 834289"/>
              <a:gd name="connsiteY2" fmla="*/ 111512 h 1059366"/>
              <a:gd name="connsiteX3" fmla="*/ 713678 w 834289"/>
              <a:gd name="connsiteY3" fmla="*/ 133814 h 1059366"/>
              <a:gd name="connsiteX4" fmla="*/ 802888 w 834289"/>
              <a:gd name="connsiteY4" fmla="*/ 133814 h 1059366"/>
              <a:gd name="connsiteX5" fmla="*/ 825190 w 834289"/>
              <a:gd name="connsiteY5" fmla="*/ 535258 h 1059366"/>
              <a:gd name="connsiteX6" fmla="*/ 825190 w 834289"/>
              <a:gd name="connsiteY6" fmla="*/ 680224 h 1059366"/>
              <a:gd name="connsiteX7" fmla="*/ 814039 w 834289"/>
              <a:gd name="connsiteY7" fmla="*/ 858644 h 1059366"/>
              <a:gd name="connsiteX8" fmla="*/ 591014 w 834289"/>
              <a:gd name="connsiteY8" fmla="*/ 936702 h 1059366"/>
              <a:gd name="connsiteX9" fmla="*/ 423746 w 834289"/>
              <a:gd name="connsiteY9" fmla="*/ 1059366 h 1059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4289" h="1059366">
                <a:moveTo>
                  <a:pt x="0" y="0"/>
                </a:moveTo>
                <a:cubicBezTo>
                  <a:pt x="72483" y="29736"/>
                  <a:pt x="144966" y="59473"/>
                  <a:pt x="223024" y="78058"/>
                </a:cubicBezTo>
                <a:cubicBezTo>
                  <a:pt x="301082" y="96643"/>
                  <a:pt x="386575" y="102219"/>
                  <a:pt x="468351" y="111512"/>
                </a:cubicBezTo>
                <a:cubicBezTo>
                  <a:pt x="550127" y="120805"/>
                  <a:pt x="657922" y="130097"/>
                  <a:pt x="713678" y="133814"/>
                </a:cubicBezTo>
                <a:cubicBezTo>
                  <a:pt x="769434" y="137531"/>
                  <a:pt x="784303" y="66907"/>
                  <a:pt x="802888" y="133814"/>
                </a:cubicBezTo>
                <a:cubicBezTo>
                  <a:pt x="821473" y="200721"/>
                  <a:pt x="821473" y="444190"/>
                  <a:pt x="825190" y="535258"/>
                </a:cubicBezTo>
                <a:cubicBezTo>
                  <a:pt x="828907" y="626326"/>
                  <a:pt x="827049" y="626326"/>
                  <a:pt x="825190" y="680224"/>
                </a:cubicBezTo>
                <a:cubicBezTo>
                  <a:pt x="823332" y="734122"/>
                  <a:pt x="853068" y="815898"/>
                  <a:pt x="814039" y="858644"/>
                </a:cubicBezTo>
                <a:cubicBezTo>
                  <a:pt x="775010" y="901390"/>
                  <a:pt x="656063" y="903248"/>
                  <a:pt x="591014" y="936702"/>
                </a:cubicBezTo>
                <a:cubicBezTo>
                  <a:pt x="525965" y="970156"/>
                  <a:pt x="474855" y="1014761"/>
                  <a:pt x="423746" y="1059366"/>
                </a:cubicBez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F5F53800-3AE9-1644-8C9B-4DEA41247942}"/>
              </a:ext>
            </a:extLst>
          </p:cNvPr>
          <p:cNvSpPr/>
          <p:nvPr/>
        </p:nvSpPr>
        <p:spPr>
          <a:xfrm>
            <a:off x="2313465" y="7095648"/>
            <a:ext cx="390293" cy="258585"/>
          </a:xfrm>
          <a:custGeom>
            <a:avLst/>
            <a:gdLst>
              <a:gd name="connsiteX0" fmla="*/ 0 w 390293"/>
              <a:gd name="connsiteY0" fmla="*/ 2107 h 258585"/>
              <a:gd name="connsiteX1" fmla="*/ 100361 w 390293"/>
              <a:gd name="connsiteY1" fmla="*/ 13258 h 258585"/>
              <a:gd name="connsiteX2" fmla="*/ 267630 w 390293"/>
              <a:gd name="connsiteY2" fmla="*/ 102468 h 258585"/>
              <a:gd name="connsiteX3" fmla="*/ 390293 w 390293"/>
              <a:gd name="connsiteY3" fmla="*/ 258585 h 258585"/>
              <a:gd name="connsiteX4" fmla="*/ 390293 w 390293"/>
              <a:gd name="connsiteY4" fmla="*/ 258585 h 258585"/>
              <a:gd name="connsiteX5" fmla="*/ 390293 w 390293"/>
              <a:gd name="connsiteY5" fmla="*/ 258585 h 258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0293" h="258585">
                <a:moveTo>
                  <a:pt x="0" y="2107"/>
                </a:moveTo>
                <a:cubicBezTo>
                  <a:pt x="27878" y="-681"/>
                  <a:pt x="55756" y="-3469"/>
                  <a:pt x="100361" y="13258"/>
                </a:cubicBezTo>
                <a:cubicBezTo>
                  <a:pt x="144966" y="29985"/>
                  <a:pt x="219308" y="61580"/>
                  <a:pt x="267630" y="102468"/>
                </a:cubicBezTo>
                <a:cubicBezTo>
                  <a:pt x="315952" y="143356"/>
                  <a:pt x="390293" y="258585"/>
                  <a:pt x="390293" y="258585"/>
                </a:cubicBezTo>
                <a:lnTo>
                  <a:pt x="390293" y="258585"/>
                </a:lnTo>
                <a:lnTo>
                  <a:pt x="390293" y="258585"/>
                </a:ln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00D085F4-C6B6-0A4E-9266-18FBE861AC9E}"/>
              </a:ext>
            </a:extLst>
          </p:cNvPr>
          <p:cNvSpPr/>
          <p:nvPr/>
        </p:nvSpPr>
        <p:spPr>
          <a:xfrm>
            <a:off x="5660023" y="6102752"/>
            <a:ext cx="1365813" cy="1122744"/>
          </a:xfrm>
          <a:custGeom>
            <a:avLst/>
            <a:gdLst>
              <a:gd name="connsiteX0" fmla="*/ 0 w 1365813"/>
              <a:gd name="connsiteY0" fmla="*/ 0 h 1122744"/>
              <a:gd name="connsiteX1" fmla="*/ 243069 w 1365813"/>
              <a:gd name="connsiteY1" fmla="*/ 138896 h 1122744"/>
              <a:gd name="connsiteX2" fmla="*/ 486137 w 1365813"/>
              <a:gd name="connsiteY2" fmla="*/ 173620 h 1122744"/>
              <a:gd name="connsiteX3" fmla="*/ 821803 w 1365813"/>
              <a:gd name="connsiteY3" fmla="*/ 185195 h 1122744"/>
              <a:gd name="connsiteX4" fmla="*/ 879676 w 1365813"/>
              <a:gd name="connsiteY4" fmla="*/ 196770 h 1122744"/>
              <a:gd name="connsiteX5" fmla="*/ 879676 w 1365813"/>
              <a:gd name="connsiteY5" fmla="*/ 821802 h 1122744"/>
              <a:gd name="connsiteX6" fmla="*/ 1169043 w 1365813"/>
              <a:gd name="connsiteY6" fmla="*/ 914400 h 1122744"/>
              <a:gd name="connsiteX7" fmla="*/ 1319514 w 1365813"/>
              <a:gd name="connsiteY7" fmla="*/ 1030147 h 1122744"/>
              <a:gd name="connsiteX8" fmla="*/ 1365813 w 1365813"/>
              <a:gd name="connsiteY8" fmla="*/ 1122744 h 1122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813" h="1122744">
                <a:moveTo>
                  <a:pt x="0" y="0"/>
                </a:moveTo>
                <a:cubicBezTo>
                  <a:pt x="81023" y="54979"/>
                  <a:pt x="162046" y="109959"/>
                  <a:pt x="243069" y="138896"/>
                </a:cubicBezTo>
                <a:cubicBezTo>
                  <a:pt x="324092" y="167833"/>
                  <a:pt x="389681" y="165904"/>
                  <a:pt x="486137" y="173620"/>
                </a:cubicBezTo>
                <a:cubicBezTo>
                  <a:pt x="582593" y="181337"/>
                  <a:pt x="821803" y="185195"/>
                  <a:pt x="821803" y="185195"/>
                </a:cubicBezTo>
                <a:cubicBezTo>
                  <a:pt x="887393" y="189053"/>
                  <a:pt x="870030" y="90669"/>
                  <a:pt x="879676" y="196770"/>
                </a:cubicBezTo>
                <a:cubicBezTo>
                  <a:pt x="889322" y="302871"/>
                  <a:pt x="831448" y="702197"/>
                  <a:pt x="879676" y="821802"/>
                </a:cubicBezTo>
                <a:cubicBezTo>
                  <a:pt x="927904" y="941407"/>
                  <a:pt x="1095737" y="879676"/>
                  <a:pt x="1169043" y="914400"/>
                </a:cubicBezTo>
                <a:cubicBezTo>
                  <a:pt x="1242349" y="949124"/>
                  <a:pt x="1286719" y="995423"/>
                  <a:pt x="1319514" y="1030147"/>
                </a:cubicBezTo>
                <a:cubicBezTo>
                  <a:pt x="1352309" y="1064871"/>
                  <a:pt x="1359061" y="1093807"/>
                  <a:pt x="1365813" y="1122744"/>
                </a:cubicBez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80E0F01-6168-8F4D-BB20-54F7765EEC6B}"/>
              </a:ext>
            </a:extLst>
          </p:cNvPr>
          <p:cNvSpPr/>
          <p:nvPr/>
        </p:nvSpPr>
        <p:spPr>
          <a:xfrm>
            <a:off x="6086760" y="6936129"/>
            <a:ext cx="452936" cy="208772"/>
          </a:xfrm>
          <a:custGeom>
            <a:avLst/>
            <a:gdLst>
              <a:gd name="connsiteX0" fmla="*/ 452936 w 452936"/>
              <a:gd name="connsiteY0" fmla="*/ 0 h 208772"/>
              <a:gd name="connsiteX1" fmla="*/ 290891 w 452936"/>
              <a:gd name="connsiteY1" fmla="*/ 34724 h 208772"/>
              <a:gd name="connsiteX2" fmla="*/ 117270 w 452936"/>
              <a:gd name="connsiteY2" fmla="*/ 115747 h 208772"/>
              <a:gd name="connsiteX3" fmla="*/ 13098 w 452936"/>
              <a:gd name="connsiteY3" fmla="*/ 196770 h 208772"/>
              <a:gd name="connsiteX4" fmla="*/ 1524 w 452936"/>
              <a:gd name="connsiteY4" fmla="*/ 208344 h 208772"/>
              <a:gd name="connsiteX5" fmla="*/ 1524 w 452936"/>
              <a:gd name="connsiteY5" fmla="*/ 208344 h 208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2936" h="208772">
                <a:moveTo>
                  <a:pt x="452936" y="0"/>
                </a:moveTo>
                <a:cubicBezTo>
                  <a:pt x="399885" y="7716"/>
                  <a:pt x="346835" y="15433"/>
                  <a:pt x="290891" y="34724"/>
                </a:cubicBezTo>
                <a:cubicBezTo>
                  <a:pt x="234947" y="54015"/>
                  <a:pt x="163569" y="88739"/>
                  <a:pt x="117270" y="115747"/>
                </a:cubicBezTo>
                <a:cubicBezTo>
                  <a:pt x="70971" y="142755"/>
                  <a:pt x="13098" y="196770"/>
                  <a:pt x="13098" y="196770"/>
                </a:cubicBezTo>
                <a:cubicBezTo>
                  <a:pt x="-6193" y="212203"/>
                  <a:pt x="1524" y="208344"/>
                  <a:pt x="1524" y="208344"/>
                </a:cubicBezTo>
                <a:lnTo>
                  <a:pt x="1524" y="208344"/>
                </a:lnTo>
              </a:path>
            </a:pathLst>
          </a:custGeom>
          <a:ln w="19050">
            <a:prstDash val="sysDash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02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688DC570-396C-3748-B677-23F3E7B28D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84247" y="5041552"/>
            <a:ext cx="4645714" cy="30971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3DC43E-E398-B843-9A49-9644A7BF5F8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99007" y="5303820"/>
            <a:ext cx="3355848" cy="2670984"/>
          </a:xfrm>
          <a:prstGeom prst="rect">
            <a:avLst/>
          </a:prstGeom>
        </p:spPr>
      </p:pic>
      <p:sp>
        <p:nvSpPr>
          <p:cNvPr id="17" name="Arc 16">
            <a:extLst>
              <a:ext uri="{FF2B5EF4-FFF2-40B4-BE49-F238E27FC236}">
                <a16:creationId xmlns:a16="http://schemas.microsoft.com/office/drawing/2014/main" id="{BBAA20E5-0E74-B847-A525-A269E7E63FCE}"/>
              </a:ext>
            </a:extLst>
          </p:cNvPr>
          <p:cNvSpPr/>
          <p:nvPr/>
        </p:nvSpPr>
        <p:spPr>
          <a:xfrm rot="10158314">
            <a:off x="1057804" y="6590087"/>
            <a:ext cx="217292" cy="219716"/>
          </a:xfrm>
          <a:prstGeom prst="arc">
            <a:avLst>
              <a:gd name="adj1" fmla="val 15027484"/>
              <a:gd name="adj2" fmla="val 7264299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0A4696-BA3B-B04D-B445-0DDE0A6F3C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3123" y="6540900"/>
            <a:ext cx="1279174" cy="6907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81C529-501C-9442-9300-814E47623380}"/>
                  </a:ext>
                </a:extLst>
              </p:cNvPr>
              <p:cNvSpPr txBox="1"/>
              <p:nvPr/>
            </p:nvSpPr>
            <p:spPr>
              <a:xfrm>
                <a:off x="884903" y="6721859"/>
                <a:ext cx="5630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81C529-501C-9442-9300-814E476233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903" y="6721859"/>
                <a:ext cx="563092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E976AA53-1879-DA49-9179-C7F6E1EAF7AF}"/>
              </a:ext>
            </a:extLst>
          </p:cNvPr>
          <p:cNvSpPr txBox="1"/>
          <p:nvPr/>
        </p:nvSpPr>
        <p:spPr>
          <a:xfrm>
            <a:off x="715547" y="4901150"/>
            <a:ext cx="303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Strong Coupling, Low-Loss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1338AA48-CFD3-6B4A-80A7-591E993766B7}"/>
              </a:ext>
            </a:extLst>
          </p:cNvPr>
          <p:cNvSpPr/>
          <p:nvPr/>
        </p:nvSpPr>
        <p:spPr>
          <a:xfrm rot="1473415">
            <a:off x="4314033" y="5743820"/>
            <a:ext cx="317394" cy="276999"/>
          </a:xfrm>
          <a:custGeom>
            <a:avLst/>
            <a:gdLst>
              <a:gd name="connsiteX0" fmla="*/ 0 w 1059365"/>
              <a:gd name="connsiteY0" fmla="*/ 914400 h 921430"/>
              <a:gd name="connsiteX1" fmla="*/ 167268 w 1059365"/>
              <a:gd name="connsiteY1" fmla="*/ 858643 h 921430"/>
              <a:gd name="connsiteX2" fmla="*/ 367990 w 1059365"/>
              <a:gd name="connsiteY2" fmla="*/ 457200 h 921430"/>
              <a:gd name="connsiteX3" fmla="*/ 524107 w 1059365"/>
              <a:gd name="connsiteY3" fmla="*/ 0 h 921430"/>
              <a:gd name="connsiteX4" fmla="*/ 646770 w 1059365"/>
              <a:gd name="connsiteY4" fmla="*/ 457200 h 921430"/>
              <a:gd name="connsiteX5" fmla="*/ 847492 w 1059365"/>
              <a:gd name="connsiteY5" fmla="*/ 869795 h 921430"/>
              <a:gd name="connsiteX6" fmla="*/ 1059365 w 1059365"/>
              <a:gd name="connsiteY6" fmla="*/ 892097 h 921430"/>
              <a:gd name="connsiteX7" fmla="*/ 1059365 w 1059365"/>
              <a:gd name="connsiteY7" fmla="*/ 892097 h 921430"/>
              <a:gd name="connsiteX8" fmla="*/ 1059365 w 1059365"/>
              <a:gd name="connsiteY8" fmla="*/ 892097 h 921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365" h="921430">
                <a:moveTo>
                  <a:pt x="0" y="914400"/>
                </a:moveTo>
                <a:cubicBezTo>
                  <a:pt x="52968" y="924621"/>
                  <a:pt x="105936" y="934843"/>
                  <a:pt x="167268" y="858643"/>
                </a:cubicBezTo>
                <a:cubicBezTo>
                  <a:pt x="228600" y="782443"/>
                  <a:pt x="308517" y="600307"/>
                  <a:pt x="367990" y="457200"/>
                </a:cubicBezTo>
                <a:cubicBezTo>
                  <a:pt x="427463" y="314093"/>
                  <a:pt x="477644" y="0"/>
                  <a:pt x="524107" y="0"/>
                </a:cubicBezTo>
                <a:cubicBezTo>
                  <a:pt x="570570" y="0"/>
                  <a:pt x="592873" y="312234"/>
                  <a:pt x="646770" y="457200"/>
                </a:cubicBezTo>
                <a:cubicBezTo>
                  <a:pt x="700668" y="602166"/>
                  <a:pt x="778726" y="797312"/>
                  <a:pt x="847492" y="869795"/>
                </a:cubicBezTo>
                <a:cubicBezTo>
                  <a:pt x="916258" y="942278"/>
                  <a:pt x="1059365" y="892097"/>
                  <a:pt x="1059365" y="892097"/>
                </a:cubicBezTo>
                <a:lnTo>
                  <a:pt x="1059365" y="892097"/>
                </a:lnTo>
                <a:lnTo>
                  <a:pt x="1059365" y="892097"/>
                </a:ln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72B79E-1F11-6040-BD3F-AE7F17F1B8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39" y="6173229"/>
            <a:ext cx="1106704" cy="6881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50F1C0-57F9-5542-98A4-963FF73DD575}"/>
              </a:ext>
            </a:extLst>
          </p:cNvPr>
          <p:cNvSpPr txBox="1"/>
          <p:nvPr/>
        </p:nvSpPr>
        <p:spPr>
          <a:xfrm>
            <a:off x="3727759" y="4916200"/>
            <a:ext cx="3355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Strong Coupling, Moderate-Loss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A6F2CF-5F87-674A-8317-4AAC82178F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7094" y="5252571"/>
            <a:ext cx="4413715" cy="272223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F03BCE-7D31-E141-84D5-830E7C44A3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816" y="5850461"/>
            <a:ext cx="330200" cy="1346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8805C7F-DE01-D14F-8410-F54F8D3BE1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78615" y="8011036"/>
            <a:ext cx="736600" cy="228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C46C47A-251E-9943-9F97-84CAB5A91D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08854" y="8034074"/>
            <a:ext cx="736600" cy="2286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1BA31EA-5ABF-684F-B305-DFD0048AB047}"/>
              </a:ext>
            </a:extLst>
          </p:cNvPr>
          <p:cNvSpPr txBox="1"/>
          <p:nvPr/>
        </p:nvSpPr>
        <p:spPr>
          <a:xfrm>
            <a:off x="7025745" y="4931092"/>
            <a:ext cx="3355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Strong Coupling, High-Loss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941756F-8A11-094E-A5B9-343D7D0642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86258" y="7979303"/>
            <a:ext cx="736600" cy="228600"/>
          </a:xfrm>
          <a:prstGeom prst="rect">
            <a:avLst/>
          </a:prstGeom>
        </p:spPr>
      </p:pic>
      <p:sp>
        <p:nvSpPr>
          <p:cNvPr id="24" name="Freeform 23">
            <a:extLst>
              <a:ext uri="{FF2B5EF4-FFF2-40B4-BE49-F238E27FC236}">
                <a16:creationId xmlns:a16="http://schemas.microsoft.com/office/drawing/2014/main" id="{0B1D3587-FD87-A743-B8BA-431A831CD51D}"/>
              </a:ext>
            </a:extLst>
          </p:cNvPr>
          <p:cNvSpPr/>
          <p:nvPr/>
        </p:nvSpPr>
        <p:spPr>
          <a:xfrm>
            <a:off x="4531489" y="5957232"/>
            <a:ext cx="150556" cy="585358"/>
          </a:xfrm>
          <a:custGeom>
            <a:avLst/>
            <a:gdLst>
              <a:gd name="connsiteX0" fmla="*/ 0 w 150556"/>
              <a:gd name="connsiteY0" fmla="*/ 836 h 585358"/>
              <a:gd name="connsiteX1" fmla="*/ 57873 w 150556"/>
              <a:gd name="connsiteY1" fmla="*/ 41348 h 585358"/>
              <a:gd name="connsiteX2" fmla="*/ 150470 w 150556"/>
              <a:gd name="connsiteY2" fmla="*/ 836 h 585358"/>
              <a:gd name="connsiteX3" fmla="*/ 40511 w 150556"/>
              <a:gd name="connsiteY3" fmla="*/ 87646 h 585358"/>
              <a:gd name="connsiteX4" fmla="*/ 28936 w 150556"/>
              <a:gd name="connsiteY4" fmla="*/ 232330 h 585358"/>
              <a:gd name="connsiteX5" fmla="*/ 28936 w 150556"/>
              <a:gd name="connsiteY5" fmla="*/ 463824 h 585358"/>
              <a:gd name="connsiteX6" fmla="*/ 28936 w 150556"/>
              <a:gd name="connsiteY6" fmla="*/ 585358 h 585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0556" h="585358">
                <a:moveTo>
                  <a:pt x="0" y="836"/>
                </a:moveTo>
                <a:cubicBezTo>
                  <a:pt x="16397" y="21092"/>
                  <a:pt x="32795" y="41348"/>
                  <a:pt x="57873" y="41348"/>
                </a:cubicBezTo>
                <a:cubicBezTo>
                  <a:pt x="82951" y="41348"/>
                  <a:pt x="153364" y="-6880"/>
                  <a:pt x="150470" y="836"/>
                </a:cubicBezTo>
                <a:cubicBezTo>
                  <a:pt x="147576" y="8552"/>
                  <a:pt x="60767" y="49064"/>
                  <a:pt x="40511" y="87646"/>
                </a:cubicBezTo>
                <a:cubicBezTo>
                  <a:pt x="20255" y="126228"/>
                  <a:pt x="30865" y="169634"/>
                  <a:pt x="28936" y="232330"/>
                </a:cubicBezTo>
                <a:cubicBezTo>
                  <a:pt x="27007" y="295026"/>
                  <a:pt x="28936" y="463824"/>
                  <a:pt x="28936" y="463824"/>
                </a:cubicBezTo>
                <a:lnTo>
                  <a:pt x="28936" y="585358"/>
                </a:lnTo>
              </a:path>
            </a:pathLst>
          </a:custGeom>
          <a:noFill/>
          <a:ln w="190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5905590-3342-AE46-8B5F-3950355AD566}"/>
                  </a:ext>
                </a:extLst>
              </p:cNvPr>
              <p:cNvSpPr txBox="1"/>
              <p:nvPr/>
            </p:nvSpPr>
            <p:spPr>
              <a:xfrm>
                <a:off x="6295490" y="5673187"/>
                <a:ext cx="5170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𝑈𝑃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5905590-3342-AE46-8B5F-3950355AD5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5490" y="5673187"/>
                <a:ext cx="517001" cy="276999"/>
              </a:xfrm>
              <a:prstGeom prst="rect">
                <a:avLst/>
              </a:prstGeom>
              <a:blipFill>
                <a:blip r:embed="rId10"/>
                <a:stretch>
                  <a:fillRect l="-14634" r="-14634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EDB807A-2A43-5C43-81D1-FAB747866E90}"/>
                  </a:ext>
                </a:extLst>
              </p:cNvPr>
              <p:cNvSpPr txBox="1"/>
              <p:nvPr/>
            </p:nvSpPr>
            <p:spPr>
              <a:xfrm>
                <a:off x="6295487" y="6228571"/>
                <a:ext cx="48173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𝐿𝑃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EDB807A-2A43-5C43-81D1-FAB747866E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5487" y="6228571"/>
                <a:ext cx="481735" cy="276999"/>
              </a:xfrm>
              <a:prstGeom prst="rect">
                <a:avLst/>
              </a:prstGeom>
              <a:blipFill>
                <a:blip r:embed="rId11"/>
                <a:stretch>
                  <a:fillRect l="-15789" r="-18421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E4E58A7-9CF9-094A-9664-F1D14EC00CE7}"/>
                  </a:ext>
                </a:extLst>
              </p:cNvPr>
              <p:cNvSpPr txBox="1"/>
              <p:nvPr/>
            </p:nvSpPr>
            <p:spPr>
              <a:xfrm>
                <a:off x="6269069" y="7310106"/>
                <a:ext cx="56983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,0⟩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E4E58A7-9CF9-094A-9664-F1D14EC00C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9069" y="7310106"/>
                <a:ext cx="569836" cy="276999"/>
              </a:xfrm>
              <a:prstGeom prst="rect">
                <a:avLst/>
              </a:prstGeom>
              <a:blipFill>
                <a:blip r:embed="rId12"/>
                <a:stretch>
                  <a:fillRect l="-13333" r="-13333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2003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3DC43E-E398-B843-9A49-9644A7BF5F8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596640" y="5303708"/>
            <a:ext cx="3355848" cy="2670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F20818-88B5-1943-A99E-05CB852CA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064" y="9287322"/>
            <a:ext cx="3352800" cy="2667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4CBE77-9E5C-ED4C-9020-17799E99C419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016779" y="5303708"/>
            <a:ext cx="4044726" cy="28344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937364-461B-5D49-B33B-8C69BA8BD6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7064" y="7938770"/>
            <a:ext cx="635000" cy="215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4946E1-6F36-7049-B222-E9FA8EB26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8175" y="7909748"/>
            <a:ext cx="635000" cy="215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B102DC-7FD5-0141-9B89-93CCD9C1BA31}"/>
              </a:ext>
            </a:extLst>
          </p:cNvPr>
          <p:cNvSpPr txBox="1"/>
          <p:nvPr/>
        </p:nvSpPr>
        <p:spPr>
          <a:xfrm>
            <a:off x="766916" y="4992329"/>
            <a:ext cx="2585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No Coupling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76AA53-1879-DA49-9179-C7F6E1EAF7AF}"/>
              </a:ext>
            </a:extLst>
          </p:cNvPr>
          <p:cNvSpPr txBox="1"/>
          <p:nvPr/>
        </p:nvSpPr>
        <p:spPr>
          <a:xfrm>
            <a:off x="3756988" y="4992329"/>
            <a:ext cx="303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Strong Coupling, Low-Loss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50F1C0-57F9-5542-98A4-963FF73DD575}"/>
              </a:ext>
            </a:extLst>
          </p:cNvPr>
          <p:cNvSpPr txBox="1"/>
          <p:nvPr/>
        </p:nvSpPr>
        <p:spPr>
          <a:xfrm>
            <a:off x="7016782" y="4992329"/>
            <a:ext cx="3131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Strong Coupling, High-Loss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72B79E-1F11-6040-BD3F-AE7F17F1B8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211" y="6169834"/>
            <a:ext cx="1106704" cy="6881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0A4696-BA3B-B04D-B445-0DDE0A6F3C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8232" y="6312392"/>
            <a:ext cx="1279174" cy="6907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81C529-501C-9442-9300-814E47623380}"/>
                  </a:ext>
                </a:extLst>
              </p:cNvPr>
              <p:cNvSpPr txBox="1"/>
              <p:nvPr/>
            </p:nvSpPr>
            <p:spPr>
              <a:xfrm>
                <a:off x="884903" y="6721859"/>
                <a:ext cx="5630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81C529-501C-9442-9300-814E476233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903" y="6721859"/>
                <a:ext cx="563092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Arc 16">
            <a:extLst>
              <a:ext uri="{FF2B5EF4-FFF2-40B4-BE49-F238E27FC236}">
                <a16:creationId xmlns:a16="http://schemas.microsoft.com/office/drawing/2014/main" id="{BBAA20E5-0E74-B847-A525-A269E7E63FCE}"/>
              </a:ext>
            </a:extLst>
          </p:cNvPr>
          <p:cNvSpPr/>
          <p:nvPr/>
        </p:nvSpPr>
        <p:spPr>
          <a:xfrm rot="10158314">
            <a:off x="1057804" y="6590087"/>
            <a:ext cx="217292" cy="219716"/>
          </a:xfrm>
          <a:prstGeom prst="arc">
            <a:avLst>
              <a:gd name="adj1" fmla="val 15027484"/>
              <a:gd name="adj2" fmla="val 7264299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8DC570-396C-3748-B677-23F3E7B28D67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307643" y="5036129"/>
            <a:ext cx="4645714" cy="309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48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3DC43E-E398-B843-9A49-9644A7BF5F8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596640" y="5303708"/>
            <a:ext cx="3355848" cy="26709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4CBE77-9E5C-ED4C-9020-17799E99C41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924874" y="4597243"/>
            <a:ext cx="4044726" cy="28344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976AA53-1879-DA49-9179-C7F6E1EAF7AF}"/>
              </a:ext>
            </a:extLst>
          </p:cNvPr>
          <p:cNvSpPr txBox="1"/>
          <p:nvPr/>
        </p:nvSpPr>
        <p:spPr>
          <a:xfrm>
            <a:off x="3620027" y="4992329"/>
            <a:ext cx="3259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(a) Strong Coupling, Low-Loss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50F1C0-57F9-5542-98A4-963FF73DD575}"/>
              </a:ext>
            </a:extLst>
          </p:cNvPr>
          <p:cNvSpPr txBox="1"/>
          <p:nvPr/>
        </p:nvSpPr>
        <p:spPr>
          <a:xfrm>
            <a:off x="7031530" y="4992329"/>
            <a:ext cx="3131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(b) Strong Coupling, High-Loss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72B79E-1F11-6040-BD3F-AE7F17F1B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0480" y="6229044"/>
            <a:ext cx="1106704" cy="6881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0A4696-BA3B-B04D-B445-0DDE0A6F3C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0488" y="6662906"/>
            <a:ext cx="1274389" cy="68817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81C529-501C-9442-9300-814E47623380}"/>
                  </a:ext>
                </a:extLst>
              </p:cNvPr>
              <p:cNvSpPr txBox="1"/>
              <p:nvPr/>
            </p:nvSpPr>
            <p:spPr>
              <a:xfrm>
                <a:off x="7496100" y="7193488"/>
                <a:ext cx="5630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81C529-501C-9442-9300-814E476233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6100" y="7193488"/>
                <a:ext cx="563092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Arc 14">
            <a:extLst>
              <a:ext uri="{FF2B5EF4-FFF2-40B4-BE49-F238E27FC236}">
                <a16:creationId xmlns:a16="http://schemas.microsoft.com/office/drawing/2014/main" id="{B380E130-03FC-3A44-9FEA-C7259BFDDBEA}"/>
              </a:ext>
            </a:extLst>
          </p:cNvPr>
          <p:cNvSpPr/>
          <p:nvPr/>
        </p:nvSpPr>
        <p:spPr>
          <a:xfrm rot="10158314">
            <a:off x="4319089" y="6657454"/>
            <a:ext cx="217292" cy="219716"/>
          </a:xfrm>
          <a:prstGeom prst="arc">
            <a:avLst>
              <a:gd name="adj1" fmla="val 15027484"/>
              <a:gd name="adj2" fmla="val 7264299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FC8A13-ADC7-6D42-B082-74FC6C5B1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4294" y="6483975"/>
            <a:ext cx="1106704" cy="688169"/>
          </a:xfrm>
          <a:prstGeom prst="rect">
            <a:avLst/>
          </a:prstGeom>
        </p:spPr>
      </p:pic>
      <p:sp>
        <p:nvSpPr>
          <p:cNvPr id="18" name="Arc 17">
            <a:extLst>
              <a:ext uri="{FF2B5EF4-FFF2-40B4-BE49-F238E27FC236}">
                <a16:creationId xmlns:a16="http://schemas.microsoft.com/office/drawing/2014/main" id="{3519C0E6-BEF2-394A-9AAD-55A8E7441C1B}"/>
              </a:ext>
            </a:extLst>
          </p:cNvPr>
          <p:cNvSpPr/>
          <p:nvPr/>
        </p:nvSpPr>
        <p:spPr>
          <a:xfrm rot="10158314">
            <a:off x="7612896" y="6942590"/>
            <a:ext cx="217292" cy="219716"/>
          </a:xfrm>
          <a:prstGeom prst="arc">
            <a:avLst>
              <a:gd name="adj1" fmla="val 15027484"/>
              <a:gd name="adj2" fmla="val 7264299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EE4AEE-1C96-3641-816D-D2380CBF1D61}"/>
                  </a:ext>
                </a:extLst>
              </p:cNvPr>
              <p:cNvSpPr txBox="1"/>
              <p:nvPr/>
            </p:nvSpPr>
            <p:spPr>
              <a:xfrm>
                <a:off x="4108177" y="6843921"/>
                <a:ext cx="5630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EE4AEE-1C96-3641-816D-D2380CBF1D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8177" y="6843921"/>
                <a:ext cx="563092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072F70D1-670C-6E49-BB5E-9AD1E0FF0F0F}"/>
              </a:ext>
            </a:extLst>
          </p:cNvPr>
          <p:cNvSpPr txBox="1"/>
          <p:nvPr/>
        </p:nvSpPr>
        <p:spPr>
          <a:xfrm>
            <a:off x="4897002" y="7930450"/>
            <a:ext cx="839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" pitchFamily="2" charset="0"/>
              </a:rPr>
              <a:t>R (a.u.)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D8D634-7747-6C4C-A99F-A6F1E0698389}"/>
              </a:ext>
            </a:extLst>
          </p:cNvPr>
          <p:cNvSpPr txBox="1"/>
          <p:nvPr/>
        </p:nvSpPr>
        <p:spPr>
          <a:xfrm rot="16200000">
            <a:off x="2799763" y="6205100"/>
            <a:ext cx="1287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" pitchFamily="2" charset="0"/>
              </a:rPr>
              <a:t>Energy (eV)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94D92A-B5F0-4442-8FB5-B173F6E07C40}"/>
              </a:ext>
            </a:extLst>
          </p:cNvPr>
          <p:cNvSpPr/>
          <p:nvPr/>
        </p:nvSpPr>
        <p:spPr>
          <a:xfrm>
            <a:off x="8059192" y="7974695"/>
            <a:ext cx="979950" cy="294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E57B68-B374-1F47-BC3D-725FF13BAEEF}"/>
              </a:ext>
            </a:extLst>
          </p:cNvPr>
          <p:cNvSpPr txBox="1"/>
          <p:nvPr/>
        </p:nvSpPr>
        <p:spPr>
          <a:xfrm>
            <a:off x="8251533" y="7950808"/>
            <a:ext cx="839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" pitchFamily="2" charset="0"/>
              </a:rPr>
              <a:t>R (a.u.)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B9AC8B9-D0D5-7D4B-8488-6BF213A567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0322" y="6607844"/>
            <a:ext cx="1172417" cy="63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65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46773</TotalTime>
  <Words>242</Words>
  <Application>Microsoft Macintosh PowerPoint</Application>
  <PresentationFormat>Custom</PresentationFormat>
  <Paragraphs>80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Foley, Jonathan</dc:creator>
  <cp:lastModifiedBy>Foley, Jonathan</cp:lastModifiedBy>
  <cp:revision>37</cp:revision>
  <dcterms:created xsi:type="dcterms:W3CDTF">2020-04-16T17:42:03Z</dcterms:created>
  <dcterms:modified xsi:type="dcterms:W3CDTF">2020-10-06T19:28:42Z</dcterms:modified>
</cp:coreProperties>
</file>

<file path=docProps/thumbnail.jpeg>
</file>